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4" r:id="rId4"/>
  </p:sldMasterIdLst>
  <p:notesMasterIdLst>
    <p:notesMasterId r:id="rId6"/>
  </p:notesMasterIdLst>
  <p:handoutMasterIdLst>
    <p:handoutMasterId r:id="rId31"/>
  </p:handoutMasterIdLst>
  <p:sldIdLst>
    <p:sldId id="403" r:id="rId5"/>
    <p:sldId id="1022" r:id="rId7"/>
    <p:sldId id="405" r:id="rId8"/>
    <p:sldId id="1389" r:id="rId9"/>
    <p:sldId id="1400" r:id="rId10"/>
    <p:sldId id="1390" r:id="rId11"/>
    <p:sldId id="1393" r:id="rId12"/>
    <p:sldId id="1398" r:id="rId13"/>
    <p:sldId id="1399" r:id="rId14"/>
    <p:sldId id="1388" r:id="rId15"/>
    <p:sldId id="1334" r:id="rId16"/>
    <p:sldId id="1335" r:id="rId17"/>
    <p:sldId id="1401" r:id="rId18"/>
    <p:sldId id="1402" r:id="rId19"/>
    <p:sldId id="1403" r:id="rId20"/>
    <p:sldId id="1404" r:id="rId21"/>
    <p:sldId id="1345" r:id="rId22"/>
    <p:sldId id="1321" r:id="rId23"/>
    <p:sldId id="1357" r:id="rId24"/>
    <p:sldId id="1405" r:id="rId25"/>
    <p:sldId id="1406" r:id="rId26"/>
    <p:sldId id="1407" r:id="rId27"/>
    <p:sldId id="1408" r:id="rId28"/>
    <p:sldId id="1276" r:id="rId29"/>
    <p:sldId id="905" r:id="rId30"/>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535353"/>
    <a:srgbClr val="A64646"/>
    <a:srgbClr val="C30000"/>
    <a:srgbClr val="C00007"/>
    <a:srgbClr val="C60000"/>
    <a:srgbClr val="C100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26" autoAdjust="0"/>
  </p:normalViewPr>
  <p:slideViewPr>
    <p:cSldViewPr snapToGrid="0" showGuides="1">
      <p:cViewPr varScale="1">
        <p:scale>
          <a:sx n="67" d="100"/>
          <a:sy n="67" d="100"/>
        </p:scale>
        <p:origin x="644" y="52"/>
      </p:cViewPr>
      <p:guideLst>
        <p:guide orient="horz" pos="1813"/>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6" Type="http://schemas.openxmlformats.org/officeDocument/2006/relationships/tags" Target="tags/tag116.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3316B-4503-498F-B981-D94BE2A3EC4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EDE45-8E1B-429D-B962-7F5A5F5C3ED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幻灯片图像占位符 1"/>
          <p:cNvSpPr>
            <a:spLocks noGrp="1" noRot="1" noChangeAspect="1"/>
          </p:cNvSpPr>
          <p:nvPr>
            <p:ph type="sldImg"/>
          </p:nvPr>
        </p:nvSpPr>
        <p:spPr/>
      </p:sp>
      <p:sp>
        <p:nvSpPr>
          <p:cNvPr id="1048588" name="备注占位符 2"/>
          <p:cNvSpPr>
            <a:spLocks noGrp="1"/>
          </p:cNvSpPr>
          <p:nvPr>
            <p:ph type="body" idx="1"/>
          </p:nvPr>
        </p:nvSpPr>
        <p:spPr/>
        <p:txBody>
          <a:bodyPr/>
          <a:lstStyle/>
          <a:p>
            <a:endParaRPr lang="zh-CN" altLang="en-US"/>
          </a:p>
        </p:txBody>
      </p:sp>
      <p:sp>
        <p:nvSpPr>
          <p:cNvPr id="1048589"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p:nvPr>
        </p:nvSpPr>
        <p:spPr/>
      </p:sp>
      <p:sp>
        <p:nvSpPr>
          <p:cNvPr id="1048611" name="备注占位符 2"/>
          <p:cNvSpPr>
            <a:spLocks noGrp="1"/>
          </p:cNvSpPr>
          <p:nvPr>
            <p:ph type="body" idx="1"/>
          </p:nvPr>
        </p:nvSpPr>
        <p:spPr/>
        <p:txBody>
          <a:bodyPr/>
          <a:lstStyle/>
          <a:p>
            <a:endParaRPr lang="zh-CN" altLang="en-US"/>
          </a:p>
        </p:txBody>
      </p:sp>
      <p:sp>
        <p:nvSpPr>
          <p:cNvPr id="1048612"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p:nvPr>
        </p:nvSpPr>
        <p:spPr/>
      </p:sp>
      <p:sp>
        <p:nvSpPr>
          <p:cNvPr id="1048611" name="备注占位符 2"/>
          <p:cNvSpPr>
            <a:spLocks noGrp="1"/>
          </p:cNvSpPr>
          <p:nvPr>
            <p:ph type="body" idx="1"/>
          </p:nvPr>
        </p:nvSpPr>
        <p:spPr/>
        <p:txBody>
          <a:bodyPr/>
          <a:lstStyle/>
          <a:p>
            <a:endParaRPr lang="zh-CN" altLang="en-US"/>
          </a:p>
        </p:txBody>
      </p:sp>
      <p:sp>
        <p:nvSpPr>
          <p:cNvPr id="1048612"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lstStyle/>
          <a:p>
            <a:endParaRPr lang="zh-CN" altLang="en-US"/>
          </a:p>
        </p:txBody>
      </p:sp>
      <p:sp>
        <p:nvSpPr>
          <p:cNvPr id="1048605"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p:nvPr>
        </p:nvSpPr>
        <p:spPr/>
      </p:sp>
      <p:sp>
        <p:nvSpPr>
          <p:cNvPr id="1048611" name="备注占位符 2"/>
          <p:cNvSpPr>
            <a:spLocks noGrp="1"/>
          </p:cNvSpPr>
          <p:nvPr>
            <p:ph type="body" idx="1"/>
          </p:nvPr>
        </p:nvSpPr>
        <p:spPr/>
        <p:txBody>
          <a:bodyPr/>
          <a:lstStyle/>
          <a:p>
            <a:endParaRPr lang="zh-CN" altLang="en-US"/>
          </a:p>
        </p:txBody>
      </p:sp>
      <p:sp>
        <p:nvSpPr>
          <p:cNvPr id="1048612"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p:nvPr>
        </p:nvSpPr>
        <p:spPr/>
      </p:sp>
      <p:sp>
        <p:nvSpPr>
          <p:cNvPr id="1048611" name="备注占位符 2"/>
          <p:cNvSpPr>
            <a:spLocks noGrp="1"/>
          </p:cNvSpPr>
          <p:nvPr>
            <p:ph type="body" idx="1"/>
          </p:nvPr>
        </p:nvSpPr>
        <p:spPr/>
        <p:txBody>
          <a:bodyPr/>
          <a:lstStyle/>
          <a:p>
            <a:endParaRPr lang="zh-CN" altLang="en-US"/>
          </a:p>
        </p:txBody>
      </p:sp>
      <p:sp>
        <p:nvSpPr>
          <p:cNvPr id="1048612"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幻灯片图像占位符 1"/>
          <p:cNvSpPr>
            <a:spLocks noGrp="1" noRot="1" noChangeAspect="1"/>
          </p:cNvSpPr>
          <p:nvPr>
            <p:ph type="sldImg"/>
          </p:nvPr>
        </p:nvSpPr>
        <p:spPr bwMode="auto">
          <a:noFill/>
          <a:ln>
            <a:solidFill>
              <a:srgbClr val="000000"/>
            </a:solidFill>
            <a:miter lim="800000"/>
          </a:ln>
        </p:spPr>
      </p:sp>
      <p:sp>
        <p:nvSpPr>
          <p:cNvPr id="109570"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109571"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9B216F95-0F62-446A-B23A-1C12878E0255}" type="slidenum">
              <a:rPr lang="zh-CN" altLang="en-US">
                <a:solidFill>
                  <a:srgbClr val="000000"/>
                </a:solidFill>
                <a:latin typeface="Calibri" panose="020F0502020204030204" pitchFamily="34" charset="0"/>
                <a:ea typeface="宋体" panose="02010600030101010101" pitchFamily="2" charset="-122"/>
                <a:cs typeface="等线" panose="02010600030101010101" charset="-122"/>
              </a:rPr>
            </a:fld>
            <a:endParaRPr lang="en-US" altLang="zh-CN">
              <a:solidFill>
                <a:srgbClr val="000000"/>
              </a:solidFill>
              <a:latin typeface="Calibri" panose="020F0502020204030204" pitchFamily="34" charset="0"/>
              <a:ea typeface="宋体" panose="02010600030101010101" pitchFamily="2" charset="-122"/>
              <a:cs typeface="等线" panose="02010600030101010101"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5C03450-60A1-4AE5-815D-42C0AD52077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image" Target="../media/image8.png"/><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image" Target="../media/image7.jpeg"/><Relationship Id="rId2" Type="http://schemas.openxmlformats.org/officeDocument/2006/relationships/tags" Target="../tags/tag4.xml"/><Relationship Id="rId18" Type="http://schemas.openxmlformats.org/officeDocument/2006/relationships/tags" Target="../tags/tag16.xml"/><Relationship Id="rId17" Type="http://schemas.openxmlformats.org/officeDocument/2006/relationships/tags" Target="../tags/tag15.xml"/><Relationship Id="rId16" Type="http://schemas.openxmlformats.org/officeDocument/2006/relationships/tags" Target="../tags/tag14.xml"/><Relationship Id="rId15" Type="http://schemas.openxmlformats.org/officeDocument/2006/relationships/image" Target="../media/image10.png"/><Relationship Id="rId14" Type="http://schemas.openxmlformats.org/officeDocument/2006/relationships/tags" Target="../tags/tag13.xml"/><Relationship Id="rId13" Type="http://schemas.openxmlformats.org/officeDocument/2006/relationships/image" Target="../media/image9.png"/><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image" Target="../media/image12.png"/><Relationship Id="rId7" Type="http://schemas.openxmlformats.org/officeDocument/2006/relationships/tags" Target="../tags/tag25.xml"/><Relationship Id="rId6" Type="http://schemas.openxmlformats.org/officeDocument/2006/relationships/image" Target="../media/image11.pn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7.jpeg"/><Relationship Id="rId2" Type="http://schemas.openxmlformats.org/officeDocument/2006/relationships/tags" Target="../tags/tag22.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image" Target="../media/image1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media/image15.png"/><Relationship Id="rId7" Type="http://schemas.openxmlformats.org/officeDocument/2006/relationships/tags" Target="../tags/tag52.xml"/><Relationship Id="rId6" Type="http://schemas.openxmlformats.org/officeDocument/2006/relationships/image" Target="../media/image14.png"/><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7.jpeg"/><Relationship Id="rId2" Type="http://schemas.openxmlformats.org/officeDocument/2006/relationships/tags" Target="../tags/tag49.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image" Target="../media/image16.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7.jpeg"/><Relationship Id="rId2" Type="http://schemas.openxmlformats.org/officeDocument/2006/relationships/tags" Target="../tags/tag75.xml"/><Relationship Id="rId17" Type="http://schemas.openxmlformats.org/officeDocument/2006/relationships/tags" Target="../tags/tag86.xml"/><Relationship Id="rId16" Type="http://schemas.openxmlformats.org/officeDocument/2006/relationships/tags" Target="../tags/tag85.xml"/><Relationship Id="rId15" Type="http://schemas.openxmlformats.org/officeDocument/2006/relationships/tags" Target="../tags/tag84.xml"/><Relationship Id="rId14" Type="http://schemas.openxmlformats.org/officeDocument/2006/relationships/image" Target="../media/image18.png"/><Relationship Id="rId13" Type="http://schemas.openxmlformats.org/officeDocument/2006/relationships/tags" Target="../tags/tag83.xml"/><Relationship Id="rId12" Type="http://schemas.openxmlformats.org/officeDocument/2006/relationships/image" Target="../media/image17.png"/><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1048576" name="矩形 7"/>
          <p:cNvSpPr/>
          <p:nvPr userDrawn="1"/>
        </p:nvSpPr>
        <p:spPr>
          <a:xfrm>
            <a:off x="-15875" y="-14605"/>
            <a:ext cx="12213590" cy="6882765"/>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086"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9087"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1049088"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089"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1049090"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1049091"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09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104909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94" name="日期占位符 3"/>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104909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1049096" name="灯片编号占位符 5"/>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097"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1049098"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099" name="日期占位符 3"/>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1049100"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1049101" name="灯片编号占位符 5"/>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1" name="矩形 20"/>
          <p:cNvSpPr/>
          <p:nvPr userDrawn="1"/>
        </p:nvSpPr>
        <p:spPr>
          <a:xfrm>
            <a:off x="0" y="-1905"/>
            <a:ext cx="12206605" cy="689546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40" name="图片 39" descr="29"/>
          <p:cNvPicPr>
            <a:picLocks noChangeAspect="1"/>
          </p:cNvPicPr>
          <p:nvPr userDrawn="1"/>
        </p:nvPicPr>
        <p:blipFill>
          <a:blip r:embed="rId2"/>
          <a:stretch>
            <a:fillRect/>
          </a:stretch>
        </p:blipFill>
        <p:spPr>
          <a:xfrm>
            <a:off x="0" y="-11430"/>
            <a:ext cx="12190730" cy="6877050"/>
          </a:xfrm>
          <a:prstGeom prst="rect">
            <a:avLst/>
          </a:prstGeom>
        </p:spPr>
      </p:pic>
      <p:cxnSp>
        <p:nvCxnSpPr>
          <p:cNvPr id="22" name="直接连接符 21"/>
          <p:cNvCxnSpPr/>
          <p:nvPr userDrawn="1"/>
        </p:nvCxnSpPr>
        <p:spPr>
          <a:xfrm flipV="1">
            <a:off x="1431290" y="1009650"/>
            <a:ext cx="10746740" cy="304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标题占位符 1"/>
          <p:cNvSpPr>
            <a:spLocks noGrp="1"/>
          </p:cNvSpPr>
          <p:nvPr>
            <p:ph type="title"/>
          </p:nvPr>
        </p:nvSpPr>
        <p:spPr>
          <a:xfrm>
            <a:off x="1651000" y="478155"/>
            <a:ext cx="7980680" cy="487680"/>
          </a:xfrm>
          <a:prstGeom prst="rect">
            <a:avLst/>
          </a:prstGeom>
        </p:spPr>
        <p:txBody>
          <a:bodyPr vert="horz" lIns="91440" tIns="45720" rIns="91440" bIns="45720" rtlCol="0" anchor="ctr">
            <a:noAutofit/>
          </a:bodyPr>
          <a:lstStyle>
            <a:lvl1pPr>
              <a:defRPr sz="3200" b="1">
                <a:gradFill>
                  <a:gsLst>
                    <a:gs pos="0">
                      <a:srgbClr val="E30000"/>
                    </a:gs>
                    <a:gs pos="100000">
                      <a:srgbClr val="760303"/>
                    </a:gs>
                  </a:gsLst>
                  <a:lin ang="5400000" scaled="0"/>
                </a:gradFill>
                <a:latin typeface="微软雅黑" panose="020B0503020204020204" pitchFamily="34" charset="-122"/>
                <a:ea typeface="微软雅黑" panose="020B0503020204020204" pitchFamily="34" charset="-122"/>
              </a:defRPr>
            </a:lvl1pPr>
          </a:lstStyle>
          <a:p>
            <a:r>
              <a:rPr lang="zh-CN" altLang="en-US"/>
              <a:t>单击此处编辑母版标题样式</a:t>
            </a:r>
            <a:endParaRPr lang="zh-CN" altLang="en-US"/>
          </a:p>
        </p:txBody>
      </p:sp>
      <p:pic>
        <p:nvPicPr>
          <p:cNvPr id="8" name="图片 7"/>
          <p:cNvPicPr>
            <a:picLocks noChangeAspect="1"/>
          </p:cNvPicPr>
          <p:nvPr userDrawn="1"/>
        </p:nvPicPr>
        <p:blipFill>
          <a:blip r:embed="rId3"/>
          <a:stretch>
            <a:fillRect/>
          </a:stretch>
        </p:blipFill>
        <p:spPr>
          <a:xfrm>
            <a:off x="338455" y="264160"/>
            <a:ext cx="1277620" cy="8388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advTm="0">
        <p15:prstTrans prst="curtains"/>
      </p:transition>
    </mc:Choice>
    <mc:Fallback>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750"/>
                                        <p:tgtEl>
                                          <p:spTgt spid="22"/>
                                        </p:tgtEl>
                                      </p:cBhvr>
                                    </p:animEffect>
                                  </p:childTnLst>
                                </p:cTn>
                              </p:par>
                              <p:par>
                                <p:cTn id="14" presetID="41" presetClass="entr" presetSubtype="0" fill="hold" grpId="0" nodeType="withEffect">
                                  <p:stCondLst>
                                    <p:cond delay="0"/>
                                  </p:stCondLst>
                                  <p:iterate type="lt">
                                    <p:tmPct val="10000"/>
                                  </p:iterate>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9"/>
                                        </p:tgtEl>
                                        <p:attrNameLst>
                                          <p:attrName>ppt_y</p:attrName>
                                        </p:attrNameLst>
                                      </p:cBhvr>
                                      <p:tavLst>
                                        <p:tav tm="0">
                                          <p:val>
                                            <p:strVal val="#ppt_y"/>
                                          </p:val>
                                        </p:tav>
                                        <p:tav tm="100000">
                                          <p:val>
                                            <p:strVal val="#ppt_y"/>
                                          </p:val>
                                        </p:tav>
                                      </p:tavLst>
                                    </p:anim>
                                    <p:anim calcmode="lin" valueType="num">
                                      <p:cBhvr>
                                        <p:cTn id="18"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advTm="0">
        <p15:prstTrans prst="curtains"/>
      </p:transition>
    </mc:Choice>
    <mc:Fallback>
      <p:transition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cstate="email"/>
          <a:stretch>
            <a:fillRect/>
          </a:stretch>
        </p:blipFill>
        <p:spPr>
          <a:xfrm>
            <a:off x="0" y="428"/>
            <a:ext cx="12192000" cy="6869669"/>
          </a:xfrm>
          <a:prstGeom prst="rect">
            <a:avLst/>
          </a:prstGeom>
        </p:spPr>
      </p:pic>
      <p:sp>
        <p:nvSpPr>
          <p:cNvPr id="8" name="矩形 7"/>
          <p:cNvSpPr/>
          <p:nvPr userDrawn="1">
            <p:custDataLst>
              <p:tags r:id="rId4"/>
            </p:custDataLst>
          </p:nvPr>
        </p:nvSpPr>
        <p:spPr>
          <a:xfrm>
            <a:off x="0" y="0"/>
            <a:ext cx="12192000" cy="6870097"/>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5"/>
            </p:custDataLst>
          </p:nvPr>
        </p:nvPicPr>
        <p:blipFill rotWithShape="1">
          <a:blip r:embed="rId6" cstate="email"/>
          <a:srcRect/>
          <a:stretch>
            <a:fillRect/>
          </a:stretch>
        </p:blipFill>
        <p:spPr>
          <a:xfrm>
            <a:off x="0" y="3776167"/>
            <a:ext cx="12192000" cy="3093930"/>
          </a:xfrm>
          <a:prstGeom prst="rect">
            <a:avLst/>
          </a:prstGeom>
        </p:spPr>
      </p:pic>
      <p:sp>
        <p:nvSpPr>
          <p:cNvPr id="2" name="标题 1"/>
          <p:cNvSpPr>
            <a:spLocks noGrp="1"/>
          </p:cNvSpPr>
          <p:nvPr>
            <p:ph type="ctrTitle" hasCustomPrompt="1"/>
            <p:custDataLst>
              <p:tags r:id="rId7"/>
            </p:custDataLst>
          </p:nvPr>
        </p:nvSpPr>
        <p:spPr>
          <a:xfrm>
            <a:off x="1778001" y="1841421"/>
            <a:ext cx="8635999" cy="1159122"/>
          </a:xfrm>
        </p:spPr>
        <p:txBody>
          <a:bodyPr lIns="91440" tIns="45720" rIns="91440" bIns="45720" anchor="t" anchorCtr="0">
            <a:noAutofit/>
          </a:bodyPr>
          <a:lstStyle>
            <a:lvl1pPr algn="ctr">
              <a:defRPr sz="7200" spc="600" baseline="0">
                <a:solidFill>
                  <a:schemeClr val="accent1"/>
                </a:solidFill>
                <a:ea typeface="汉仪尚巍手书W"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8"/>
            </p:custDataLst>
          </p:nvPr>
        </p:nvSpPr>
        <p:spPr>
          <a:xfrm>
            <a:off x="3979814" y="3255295"/>
            <a:ext cx="4232372" cy="527081"/>
          </a:xfrm>
        </p:spPr>
        <p:txBody>
          <a:bodyPr lIns="91440" tIns="45720" rIns="91440" bIns="45720">
            <a:normAutofit/>
          </a:bodyPr>
          <a:lstStyle>
            <a:lvl1pPr marL="0" indent="0" algn="ctr" eaLnBrk="1" fontAlgn="auto" latinLnBrk="0" hangingPunct="1">
              <a:lnSpc>
                <a:spcPct val="100000"/>
              </a:lnSpc>
              <a:buNone/>
              <a:defRPr sz="2800" u="none" strike="noStrike" kern="1200" cap="none" spc="200" normalizeH="0" baseline="0">
                <a:solidFill>
                  <a:schemeClr val="accent1"/>
                </a:solidFill>
                <a:uFillTx/>
                <a:ea typeface="楷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9"/>
            </p:custDataLst>
          </p:nvPr>
        </p:nvSpPr>
        <p:spPr/>
        <p:txBody>
          <a:bodyPr>
            <a:normAutofit/>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normAutofit/>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11"/>
            </p:custDataLst>
          </p:nvPr>
        </p:nvSpPr>
        <p:spPr/>
        <p:txBody>
          <a:bodyPr>
            <a:normAutofit/>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pic>
        <p:nvPicPr>
          <p:cNvPr id="13" name="图片 12"/>
          <p:cNvPicPr>
            <a:picLocks noChangeAspect="1"/>
          </p:cNvPicPr>
          <p:nvPr userDrawn="1">
            <p:custDataLst>
              <p:tags r:id="rId12"/>
            </p:custDataLst>
          </p:nvPr>
        </p:nvPicPr>
        <p:blipFill>
          <a:blip r:embed="rId13" cstate="email"/>
          <a:stretch>
            <a:fillRect/>
          </a:stretch>
        </p:blipFill>
        <p:spPr>
          <a:xfrm>
            <a:off x="9977566" y="2122930"/>
            <a:ext cx="1534213" cy="1220397"/>
          </a:xfrm>
          <a:prstGeom prst="rect">
            <a:avLst/>
          </a:prstGeom>
        </p:spPr>
      </p:pic>
      <p:pic>
        <p:nvPicPr>
          <p:cNvPr id="14" name="图片 13"/>
          <p:cNvPicPr>
            <a:picLocks noChangeAspect="1"/>
          </p:cNvPicPr>
          <p:nvPr userDrawn="1">
            <p:custDataLst>
              <p:tags r:id="rId14"/>
            </p:custDataLst>
          </p:nvPr>
        </p:nvPicPr>
        <p:blipFill>
          <a:blip r:embed="rId15" cstate="email"/>
          <a:stretch>
            <a:fillRect/>
          </a:stretch>
        </p:blipFill>
        <p:spPr>
          <a:xfrm>
            <a:off x="1178245" y="963808"/>
            <a:ext cx="1184881" cy="1159122"/>
          </a:xfrm>
          <a:prstGeom prst="rect">
            <a:avLst/>
          </a:prstGeom>
        </p:spPr>
      </p:pic>
      <p:cxnSp>
        <p:nvCxnSpPr>
          <p:cNvPr id="21" name="直接连接符 20"/>
          <p:cNvCxnSpPr/>
          <p:nvPr>
            <p:custDataLst>
              <p:tags r:id="rId16"/>
            </p:custDataLst>
          </p:nvPr>
        </p:nvCxnSpPr>
        <p:spPr>
          <a:xfrm>
            <a:off x="2925255" y="3463357"/>
            <a:ext cx="10545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7"/>
            </p:custDataLst>
          </p:nvPr>
        </p:nvCxnSpPr>
        <p:spPr>
          <a:xfrm>
            <a:off x="8212186" y="3463357"/>
            <a:ext cx="105455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userDrawn="1">
            <p:ph type="body" sz="quarter" idx="13" hasCustomPrompt="1"/>
            <p:custDataLst>
              <p:tags r:id="rId18"/>
            </p:custDataLst>
          </p:nvPr>
        </p:nvSpPr>
        <p:spPr>
          <a:xfrm>
            <a:off x="4991011" y="4051416"/>
            <a:ext cx="2209978" cy="479425"/>
          </a:xfrm>
        </p:spPr>
        <p:txBody>
          <a:bodyPr>
            <a:normAutofit/>
          </a:bodyPr>
          <a:lstStyle>
            <a:lvl1pPr marL="0" indent="0" algn="ctr">
              <a:buNone/>
              <a:defRPr sz="2400" baseline="0">
                <a:solidFill>
                  <a:schemeClr val="accent1"/>
                </a:solidFill>
                <a:ea typeface="楷体" panose="02010609060101010101" pitchFamily="49" charset="-122"/>
              </a:defRPr>
            </a:lvl1pPr>
          </a:lstStyle>
          <a:p>
            <a:pPr lvl="0"/>
            <a:r>
              <a:rPr lang="zh-CN" altLang="en-US" dirty="0"/>
              <a:t>编辑文本</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cstate="email"/>
          <a:stretch>
            <a:fillRect/>
          </a:stretch>
        </p:blipFill>
        <p:spPr>
          <a:xfrm>
            <a:off x="0" y="428"/>
            <a:ext cx="12192000" cy="6857143"/>
          </a:xfrm>
          <a:prstGeom prst="rect">
            <a:avLst/>
          </a:prstGeom>
        </p:spPr>
      </p:pic>
      <p:sp>
        <p:nvSpPr>
          <p:cNvPr id="8" name="矩形 7"/>
          <p:cNvSpPr/>
          <p:nvPr userDrawn="1">
            <p:custDataLst>
              <p:tags r:id="rId4"/>
            </p:custDataLst>
          </p:nvPr>
        </p:nvSpPr>
        <p:spPr>
          <a:xfrm>
            <a:off x="0" y="0"/>
            <a:ext cx="12192000" cy="685757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custDataLst>
              <p:tags r:id="rId5"/>
            </p:custDataLst>
          </p:nvPr>
        </p:nvPicPr>
        <p:blipFill rotWithShape="1">
          <a:blip r:embed="rId6" cstate="email"/>
          <a:srcRect/>
          <a:stretch>
            <a:fillRect/>
          </a:stretch>
        </p:blipFill>
        <p:spPr>
          <a:xfrm>
            <a:off x="0" y="4271375"/>
            <a:ext cx="12192000" cy="2598722"/>
          </a:xfrm>
          <a:prstGeom prst="rect">
            <a:avLst/>
          </a:prstGeom>
        </p:spPr>
      </p:pic>
      <p:pic>
        <p:nvPicPr>
          <p:cNvPr id="10" name="图片 9"/>
          <p:cNvPicPr>
            <a:picLocks noChangeAspect="1"/>
          </p:cNvPicPr>
          <p:nvPr userDrawn="1">
            <p:custDataLst>
              <p:tags r:id="rId7"/>
            </p:custDataLst>
          </p:nvPr>
        </p:nvPicPr>
        <p:blipFill rotWithShape="1">
          <a:blip r:embed="rId8" cstate="email">
            <a:duotone>
              <a:prstClr val="black"/>
              <a:schemeClr val="accent1">
                <a:tint val="45000"/>
                <a:satMod val="400000"/>
              </a:schemeClr>
            </a:duotone>
          </a:blip>
          <a:srcRect/>
          <a:stretch>
            <a:fillRect/>
          </a:stretch>
        </p:blipFill>
        <p:spPr>
          <a:xfrm>
            <a:off x="7651688" y="4948358"/>
            <a:ext cx="1035111" cy="1043349"/>
          </a:xfrm>
          <a:prstGeom prst="rect">
            <a:avLst/>
          </a:prstGeom>
        </p:spPr>
      </p:pic>
      <p:pic>
        <p:nvPicPr>
          <p:cNvPr id="11" name="图片 10"/>
          <p:cNvPicPr>
            <a:picLocks noChangeAspect="1"/>
          </p:cNvPicPr>
          <p:nvPr userDrawn="1">
            <p:custDataLst>
              <p:tags r:id="rId9"/>
            </p:custDataLst>
          </p:nvPr>
        </p:nvPicPr>
        <p:blipFill rotWithShape="1">
          <a:blip r:embed="rId10" cstate="email">
            <a:duotone>
              <a:prstClr val="black"/>
              <a:schemeClr val="accent1">
                <a:tint val="45000"/>
                <a:satMod val="400000"/>
              </a:schemeClr>
            </a:duotone>
          </a:blip>
          <a:srcRect t="-4882"/>
          <a:stretch>
            <a:fillRect/>
          </a:stretch>
        </p:blipFill>
        <p:spPr>
          <a:xfrm>
            <a:off x="6724076" y="4694072"/>
            <a:ext cx="542925" cy="508571"/>
          </a:xfrm>
          <a:prstGeom prst="rect">
            <a:avLst/>
          </a:prstGeom>
        </p:spPr>
      </p:pic>
      <p:sp>
        <p:nvSpPr>
          <p:cNvPr id="2" name="标题 1"/>
          <p:cNvSpPr>
            <a:spLocks noGrp="1"/>
          </p:cNvSpPr>
          <p:nvPr>
            <p:ph type="title" hasCustomPrompt="1"/>
            <p:custDataLst>
              <p:tags r:id="rId11"/>
            </p:custDataLst>
          </p:nvPr>
        </p:nvSpPr>
        <p:spPr>
          <a:xfrm>
            <a:off x="2643715" y="2486565"/>
            <a:ext cx="6962773" cy="1136501"/>
          </a:xfrm>
        </p:spPr>
        <p:txBody>
          <a:bodyPr lIns="91440" tIns="45720" rIns="91440" bIns="45720" anchor="ctr" anchorCtr="0">
            <a:normAutofit/>
          </a:bodyPr>
          <a:lstStyle>
            <a:lvl1pPr algn="ctr">
              <a:defRPr sz="5400" u="none" strike="noStrike" kern="1200" cap="none" spc="300" normalizeH="0" baseline="0">
                <a:solidFill>
                  <a:schemeClr val="accent1"/>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4"/>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cxnSp>
        <p:nvCxnSpPr>
          <p:cNvPr id="13" name="直接连接符 12"/>
          <p:cNvCxnSpPr/>
          <p:nvPr userDrawn="1">
            <p:custDataLst>
              <p:tags r:id="rId15"/>
            </p:custDataLst>
          </p:nvPr>
        </p:nvCxnSpPr>
        <p:spPr>
          <a:xfrm>
            <a:off x="6836887" y="2142650"/>
            <a:ext cx="24116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custDataLst>
              <p:tags r:id="rId16"/>
            </p:custDataLst>
          </p:nvPr>
        </p:nvCxnSpPr>
        <p:spPr>
          <a:xfrm>
            <a:off x="2927925" y="2142650"/>
            <a:ext cx="24777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custDataLst>
              <p:tags r:id="rId17"/>
            </p:custDataLst>
          </p:nvPr>
        </p:nvCxnSpPr>
        <p:spPr>
          <a:xfrm>
            <a:off x="2643714" y="3726438"/>
            <a:ext cx="696277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Freeform 5"/>
          <p:cNvSpPr/>
          <p:nvPr userDrawn="1">
            <p:custDataLst>
              <p:tags r:id="rId18"/>
            </p:custDataLst>
          </p:nvPr>
        </p:nvSpPr>
        <p:spPr bwMode="auto">
          <a:xfrm>
            <a:off x="5677185" y="1391711"/>
            <a:ext cx="980506" cy="961879"/>
          </a:xfrm>
          <a:custGeom>
            <a:avLst/>
            <a:gdLst>
              <a:gd name="T0" fmla="*/ 1407 w 4880"/>
              <a:gd name="T1" fmla="*/ 776 h 4772"/>
              <a:gd name="T2" fmla="*/ 2137 w 4880"/>
              <a:gd name="T3" fmla="*/ 673 h 4772"/>
              <a:gd name="T4" fmla="*/ 2536 w 4880"/>
              <a:gd name="T5" fmla="*/ 972 h 4772"/>
              <a:gd name="T6" fmla="*/ 2053 w 4880"/>
              <a:gd name="T7" fmla="*/ 1564 h 4772"/>
              <a:gd name="T8" fmla="*/ 3471 w 4880"/>
              <a:gd name="T9" fmla="*/ 2824 h 4772"/>
              <a:gd name="T10" fmla="*/ 1992 w 4880"/>
              <a:gd name="T11" fmla="*/ 0 h 4772"/>
              <a:gd name="T12" fmla="*/ 4132 w 4880"/>
              <a:gd name="T13" fmla="*/ 3418 h 4772"/>
              <a:gd name="T14" fmla="*/ 4548 w 4880"/>
              <a:gd name="T15" fmla="*/ 3813 h 4772"/>
              <a:gd name="T16" fmla="*/ 3992 w 4880"/>
              <a:gd name="T17" fmla="*/ 4440 h 4772"/>
              <a:gd name="T18" fmla="*/ 3573 w 4880"/>
              <a:gd name="T19" fmla="*/ 4052 h 4772"/>
              <a:gd name="T20" fmla="*/ 908 w 4880"/>
              <a:gd name="T21" fmla="*/ 4160 h 4772"/>
              <a:gd name="T22" fmla="*/ 324 w 4880"/>
              <a:gd name="T23" fmla="*/ 4634 h 4772"/>
              <a:gd name="T24" fmla="*/ 521 w 4880"/>
              <a:gd name="T25" fmla="*/ 3873 h 4772"/>
              <a:gd name="T26" fmla="*/ 130 w 4880"/>
              <a:gd name="T27" fmla="*/ 3582 h 4772"/>
              <a:gd name="T28" fmla="*/ 530 w 4880"/>
              <a:gd name="T29" fmla="*/ 3112 h 4772"/>
              <a:gd name="T30" fmla="*/ 2983 w 4880"/>
              <a:gd name="T31" fmla="*/ 3520 h 4772"/>
              <a:gd name="T32" fmla="*/ 1462 w 4880"/>
              <a:gd name="T33" fmla="*/ 2221 h 4772"/>
              <a:gd name="T34" fmla="*/ 1091 w 4880"/>
              <a:gd name="T35" fmla="*/ 2628 h 4772"/>
              <a:gd name="T36" fmla="*/ 371 w 4880"/>
              <a:gd name="T37" fmla="*/ 2040 h 4772"/>
              <a:gd name="T38" fmla="*/ 1407 w 4880"/>
              <a:gd name="T39" fmla="*/ 776 h 4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80" h="4772">
                <a:moveTo>
                  <a:pt x="1407" y="776"/>
                </a:moveTo>
                <a:cubicBezTo>
                  <a:pt x="1641" y="894"/>
                  <a:pt x="1888" y="850"/>
                  <a:pt x="2137" y="673"/>
                </a:cubicBezTo>
                <a:cubicBezTo>
                  <a:pt x="2536" y="972"/>
                  <a:pt x="2536" y="972"/>
                  <a:pt x="2536" y="972"/>
                </a:cubicBezTo>
                <a:cubicBezTo>
                  <a:pt x="2053" y="1564"/>
                  <a:pt x="2053" y="1564"/>
                  <a:pt x="2053" y="1564"/>
                </a:cubicBezTo>
                <a:cubicBezTo>
                  <a:pt x="3471" y="2824"/>
                  <a:pt x="3471" y="2824"/>
                  <a:pt x="3471" y="2824"/>
                </a:cubicBezTo>
                <a:cubicBezTo>
                  <a:pt x="3935" y="1570"/>
                  <a:pt x="3208" y="694"/>
                  <a:pt x="1992" y="0"/>
                </a:cubicBezTo>
                <a:cubicBezTo>
                  <a:pt x="4211" y="304"/>
                  <a:pt x="4880" y="2076"/>
                  <a:pt x="4132" y="3418"/>
                </a:cubicBezTo>
                <a:cubicBezTo>
                  <a:pt x="4548" y="3813"/>
                  <a:pt x="4548" y="3813"/>
                  <a:pt x="4548" y="3813"/>
                </a:cubicBezTo>
                <a:cubicBezTo>
                  <a:pt x="3992" y="4440"/>
                  <a:pt x="3992" y="4440"/>
                  <a:pt x="3992" y="4440"/>
                </a:cubicBezTo>
                <a:cubicBezTo>
                  <a:pt x="3573" y="4052"/>
                  <a:pt x="3573" y="4052"/>
                  <a:pt x="3573" y="4052"/>
                </a:cubicBezTo>
                <a:cubicBezTo>
                  <a:pt x="2864" y="4690"/>
                  <a:pt x="1885" y="4651"/>
                  <a:pt x="908" y="4160"/>
                </a:cubicBezTo>
                <a:cubicBezTo>
                  <a:pt x="984" y="4619"/>
                  <a:pt x="582" y="4772"/>
                  <a:pt x="324" y="4634"/>
                </a:cubicBezTo>
                <a:cubicBezTo>
                  <a:pt x="0" y="4461"/>
                  <a:pt x="49" y="3923"/>
                  <a:pt x="521" y="3873"/>
                </a:cubicBezTo>
                <a:cubicBezTo>
                  <a:pt x="130" y="3582"/>
                  <a:pt x="130" y="3582"/>
                  <a:pt x="130" y="3582"/>
                </a:cubicBezTo>
                <a:cubicBezTo>
                  <a:pt x="530" y="3112"/>
                  <a:pt x="530" y="3112"/>
                  <a:pt x="530" y="3112"/>
                </a:cubicBezTo>
                <a:cubicBezTo>
                  <a:pt x="1384" y="3821"/>
                  <a:pt x="2245" y="4013"/>
                  <a:pt x="2983" y="3520"/>
                </a:cubicBezTo>
                <a:cubicBezTo>
                  <a:pt x="1462" y="2221"/>
                  <a:pt x="1462" y="2221"/>
                  <a:pt x="1462" y="2221"/>
                </a:cubicBezTo>
                <a:cubicBezTo>
                  <a:pt x="1091" y="2628"/>
                  <a:pt x="1091" y="2628"/>
                  <a:pt x="1091" y="2628"/>
                </a:cubicBezTo>
                <a:cubicBezTo>
                  <a:pt x="371" y="2040"/>
                  <a:pt x="371" y="2040"/>
                  <a:pt x="371" y="2040"/>
                </a:cubicBezTo>
                <a:lnTo>
                  <a:pt x="1407" y="776"/>
                </a:lnTo>
                <a:close/>
              </a:path>
            </a:pathLst>
          </a:custGeom>
          <a:solidFill>
            <a:schemeClr val="accent1"/>
          </a:solidFill>
          <a:ln>
            <a:noFill/>
          </a:ln>
        </p:spPr>
        <p:txBody>
          <a:bodyPr vert="horz" wrap="square" lIns="91440" tIns="45720" rIns="91440" bIns="45720" numCol="1" anchor="t" anchorCtr="0" compatLnSpc="1"/>
          <a:lstStyle/>
          <a:p>
            <a:endParaRPr lang="zh-CN" altLang="en-US">
              <a:latin typeface="Arial" panose="020B0604020202020204" pitchFamily="34" charset="0"/>
              <a:ea typeface="楷体" panose="02010609060101010101" pitchFamily="49" charset="-122"/>
              <a:sym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楷体" panose="020106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rmAutofit/>
          </a:bodyPr>
          <a:lstStyle>
            <a:lvl1pPr>
              <a:defRPr sz="1600" baseline="0">
                <a:latin typeface="Arial" panose="020B0604020202020204" pitchFamily="34" charset="0"/>
                <a:ea typeface="楷体" panose="02010609060101010101" pitchFamily="49" charset="-122"/>
              </a:defRPr>
            </a:lvl1pPr>
            <a:lvl2pPr>
              <a:defRPr sz="1600" baseline="0">
                <a:latin typeface="Arial" panose="020B0604020202020204" pitchFamily="34" charset="0"/>
                <a:ea typeface="楷体" panose="02010609060101010101" pitchFamily="49" charset="-122"/>
              </a:defRPr>
            </a:lvl2pPr>
            <a:lvl3pPr>
              <a:defRPr sz="1600" baseline="0">
                <a:latin typeface="Arial" panose="020B0604020202020204" pitchFamily="34" charset="0"/>
                <a:ea typeface="楷体" panose="02010609060101010101" pitchFamily="49" charset="-122"/>
              </a:defRPr>
            </a:lvl3pPr>
            <a:lvl4pPr>
              <a:defRPr sz="1600" baseline="0">
                <a:latin typeface="Arial" panose="020B0604020202020204" pitchFamily="34" charset="0"/>
                <a:ea typeface="楷体" panose="02010609060101010101" pitchFamily="49" charset="-122"/>
              </a:defRPr>
            </a:lvl4pPr>
            <a:lvl5pPr>
              <a:defRPr sz="1600" baseline="0">
                <a:latin typeface="Arial" panose="020B0604020202020204" pitchFamily="34" charset="0"/>
                <a:ea typeface="楷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normAutofit/>
          </a:bodyPr>
          <a:lstStyle>
            <a:lvl1pPr>
              <a:defRPr baseline="0">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9" name="灯片编号占位符 8"/>
          <p:cNvSpPr>
            <a:spLocks noGrp="1"/>
          </p:cNvSpPr>
          <p:nvPr>
            <p:ph type="sldNum" sz="quarter" idx="12"/>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53" name="组合 2"/>
          <p:cNvGrpSpPr/>
          <p:nvPr userDrawn="1"/>
        </p:nvGrpSpPr>
        <p:grpSpPr>
          <a:xfrm>
            <a:off x="13335" y="6350"/>
            <a:ext cx="12192635" cy="6860540"/>
            <a:chOff x="0" y="0"/>
            <a:chExt cx="19314" cy="10839"/>
          </a:xfrm>
        </p:grpSpPr>
        <p:sp>
          <p:nvSpPr>
            <p:cNvPr id="1048590" name="矩形 3"/>
            <p:cNvSpPr/>
            <p:nvPr userDrawn="1"/>
          </p:nvSpPr>
          <p:spPr>
            <a:xfrm>
              <a:off x="0" y="0"/>
              <a:ext cx="19243" cy="10785"/>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097156" name="图片 19"/>
            <p:cNvPicPr>
              <a:picLocks noChangeAspect="1"/>
            </p:cNvPicPr>
            <p:nvPr userDrawn="1"/>
          </p:nvPicPr>
          <p:blipFill>
            <a:blip r:embed="rId2"/>
            <a:stretch>
              <a:fillRect/>
            </a:stretch>
          </p:blipFill>
          <p:spPr>
            <a:xfrm>
              <a:off x="0" y="8505"/>
              <a:ext cx="19315" cy="2335"/>
            </a:xfrm>
            <a:prstGeom prst="rect">
              <a:avLst/>
            </a:prstGeom>
            <a:noFill/>
            <a:ln w="9525">
              <a:noFill/>
            </a:ln>
          </p:spPr>
        </p:pic>
      </p:gr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cstate="email"/>
          <a:stretch>
            <a:fillRect/>
          </a:stretch>
        </p:blipFill>
        <p:spPr>
          <a:xfrm>
            <a:off x="0" y="428"/>
            <a:ext cx="12192000" cy="6857143"/>
          </a:xfrm>
          <a:prstGeom prst="rect">
            <a:avLst/>
          </a:prstGeom>
        </p:spPr>
      </p:pic>
      <p:sp>
        <p:nvSpPr>
          <p:cNvPr id="7" name="矩形 6"/>
          <p:cNvSpPr/>
          <p:nvPr userDrawn="1">
            <p:custDataLst>
              <p:tags r:id="rId4"/>
            </p:custDataLst>
          </p:nvPr>
        </p:nvSpPr>
        <p:spPr>
          <a:xfrm>
            <a:off x="0" y="0"/>
            <a:ext cx="12192000" cy="6857571"/>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a typeface="楷体" panose="02010609060101010101" pitchFamily="49" charset="-122"/>
            </a:endParaRPr>
          </a:p>
        </p:txBody>
      </p:sp>
      <p:pic>
        <p:nvPicPr>
          <p:cNvPr id="8" name="图片 7"/>
          <p:cNvPicPr>
            <a:picLocks noChangeAspect="1"/>
          </p:cNvPicPr>
          <p:nvPr userDrawn="1">
            <p:custDataLst>
              <p:tags r:id="rId5"/>
            </p:custDataLst>
          </p:nvPr>
        </p:nvPicPr>
        <p:blipFill rotWithShape="1">
          <a:blip r:embed="rId6" cstate="email"/>
          <a:srcRect/>
          <a:stretch>
            <a:fillRect/>
          </a:stretch>
        </p:blipFill>
        <p:spPr>
          <a:xfrm>
            <a:off x="0" y="5067300"/>
            <a:ext cx="12192000" cy="1790271"/>
          </a:xfrm>
          <a:prstGeom prst="rect">
            <a:avLst/>
          </a:prstGeom>
        </p:spPr>
      </p:pic>
      <p:pic>
        <p:nvPicPr>
          <p:cNvPr id="9" name="图片 8"/>
          <p:cNvPicPr>
            <a:picLocks noChangeAspect="1"/>
          </p:cNvPicPr>
          <p:nvPr userDrawn="1">
            <p:custDataLst>
              <p:tags r:id="rId7"/>
            </p:custDataLst>
          </p:nvPr>
        </p:nvPicPr>
        <p:blipFill rotWithShape="1">
          <a:blip r:embed="rId8"/>
          <a:srcRect/>
          <a:stretch>
            <a:fillRect/>
          </a:stretch>
        </p:blipFill>
        <p:spPr>
          <a:xfrm>
            <a:off x="1819512" y="419661"/>
            <a:ext cx="1563054" cy="880570"/>
          </a:xfrm>
          <a:custGeom>
            <a:avLst/>
            <a:gdLst>
              <a:gd name="connsiteX0" fmla="*/ 0 w 1477288"/>
              <a:gd name="connsiteY0" fmla="*/ 0 h 832252"/>
              <a:gd name="connsiteX1" fmla="*/ 1477288 w 1477288"/>
              <a:gd name="connsiteY1" fmla="*/ 0 h 832252"/>
              <a:gd name="connsiteX2" fmla="*/ 1477288 w 1477288"/>
              <a:gd name="connsiteY2" fmla="*/ 832252 h 832252"/>
              <a:gd name="connsiteX3" fmla="*/ 0 w 1477288"/>
              <a:gd name="connsiteY3" fmla="*/ 832252 h 832252"/>
            </a:gdLst>
            <a:ahLst/>
            <a:cxnLst>
              <a:cxn ang="0">
                <a:pos x="connsiteX0" y="connsiteY0"/>
              </a:cxn>
              <a:cxn ang="0">
                <a:pos x="connsiteX1" y="connsiteY1"/>
              </a:cxn>
              <a:cxn ang="0">
                <a:pos x="connsiteX2" y="connsiteY2"/>
              </a:cxn>
              <a:cxn ang="0">
                <a:pos x="connsiteX3" y="connsiteY3"/>
              </a:cxn>
            </a:cxnLst>
            <a:rect l="l" t="t" r="r" b="b"/>
            <a:pathLst>
              <a:path w="1477288" h="832252">
                <a:moveTo>
                  <a:pt x="0" y="0"/>
                </a:moveTo>
                <a:lnTo>
                  <a:pt x="1477288" y="0"/>
                </a:lnTo>
                <a:lnTo>
                  <a:pt x="1477288" y="832252"/>
                </a:lnTo>
                <a:lnTo>
                  <a:pt x="0" y="832252"/>
                </a:lnTo>
                <a:close/>
              </a:path>
            </a:pathLst>
          </a:custGeom>
        </p:spPr>
      </p:pic>
      <p:sp>
        <p:nvSpPr>
          <p:cNvPr id="2" name="标题 1"/>
          <p:cNvSpPr>
            <a:spLocks noGrp="1"/>
          </p:cNvSpPr>
          <p:nvPr>
            <p:ph type="title"/>
            <p:custDataLst>
              <p:tags r:id="rId9"/>
            </p:custDataLst>
          </p:nvPr>
        </p:nvSpPr>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楷体" panose="020106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楷体" panose="020106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a:p>
        </p:txBody>
      </p:sp>
      <p:sp>
        <p:nvSpPr>
          <p:cNvPr id="6" name="灯片编号占位符 5"/>
          <p:cNvSpPr>
            <a:spLocks noGrp="1"/>
          </p:cNvSpPr>
          <p:nvPr>
            <p:ph type="sldNum" sz="quarter" idx="12"/>
            <p:custDataLst>
              <p:tags r:id="rId6"/>
            </p:custDataLst>
          </p:nvPr>
        </p:nvSpPr>
        <p:spPr/>
        <p:txBody>
          <a:bodyPr>
            <a:normAutofit/>
          </a:bodyPr>
          <a:lstStyle>
            <a:lvl1pPr>
              <a:defRPr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cstate="email"/>
          <a:stretch>
            <a:fillRect/>
          </a:stretch>
        </p:blipFill>
        <p:spPr>
          <a:xfrm>
            <a:off x="0" y="428"/>
            <a:ext cx="12192000" cy="6869669"/>
          </a:xfrm>
          <a:prstGeom prst="rect">
            <a:avLst/>
          </a:prstGeom>
        </p:spPr>
      </p:pic>
      <p:sp>
        <p:nvSpPr>
          <p:cNvPr id="7" name="矩形 6"/>
          <p:cNvSpPr/>
          <p:nvPr userDrawn="1">
            <p:custDataLst>
              <p:tags r:id="rId4"/>
            </p:custDataLst>
          </p:nvPr>
        </p:nvSpPr>
        <p:spPr>
          <a:xfrm>
            <a:off x="0" y="0"/>
            <a:ext cx="12192000" cy="6870097"/>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custDataLst>
              <p:tags r:id="rId5"/>
            </p:custDataLst>
          </p:nvPr>
        </p:nvPicPr>
        <p:blipFill rotWithShape="1">
          <a:blip r:embed="rId6" cstate="email"/>
          <a:srcRect/>
          <a:stretch>
            <a:fillRect/>
          </a:stretch>
        </p:blipFill>
        <p:spPr>
          <a:xfrm>
            <a:off x="0" y="4280992"/>
            <a:ext cx="12192000" cy="2577008"/>
          </a:xfrm>
          <a:prstGeom prst="rect">
            <a:avLst/>
          </a:prstGeom>
        </p:spPr>
      </p:pic>
      <p:sp>
        <p:nvSpPr>
          <p:cNvPr id="2" name="标题 1"/>
          <p:cNvSpPr>
            <a:spLocks noGrp="1"/>
          </p:cNvSpPr>
          <p:nvPr>
            <p:ph type="title" hasCustomPrompt="1"/>
            <p:custDataLst>
              <p:tags r:id="rId7"/>
            </p:custDataLst>
          </p:nvPr>
        </p:nvSpPr>
        <p:spPr>
          <a:xfrm>
            <a:off x="2176441" y="2409151"/>
            <a:ext cx="7839118" cy="1200329"/>
          </a:xfrm>
        </p:spPr>
        <p:txBody>
          <a:bodyPr vert="horz" lIns="91440" tIns="45720" rIns="91440" bIns="45720" rtlCol="0" anchor="b" anchorCtr="0">
            <a:normAutofit/>
          </a:bodyPr>
          <a:lstStyle>
            <a:lvl1pPr marL="0" marR="0" algn="ctr" defTabSz="914400" rtl="0" eaLnBrk="1" fontAlgn="auto" latinLnBrk="0" hangingPunct="1">
              <a:lnSpc>
                <a:spcPct val="100000"/>
              </a:lnSpc>
              <a:buNone/>
              <a:defRPr kumimoji="0" lang="zh-CN" altLang="en-US" sz="6600" b="1" i="0" u="none" strike="noStrike" kern="1200" cap="none" spc="600" normalizeH="0" baseline="0" noProof="1" dirty="0">
                <a:solidFill>
                  <a:schemeClr val="accent1"/>
                </a:solidFill>
                <a:uFillTx/>
                <a:latin typeface="Arial" panose="020B0604020202020204" pitchFamily="34" charset="0"/>
                <a:ea typeface="汉仪尚巍手书W" panose="00020600040101010101" pitchFamily="18" charset="-122"/>
                <a:cs typeface="+mj-cs"/>
                <a:sym typeface="+mn-ea"/>
              </a:defRPr>
            </a:lvl1pPr>
          </a:lstStyle>
          <a:p>
            <a:pPr lvl="0"/>
            <a:r>
              <a:rPr lang="zh-CN" altLang="en-US" dirty="0">
                <a:sym typeface="+mn-ea"/>
              </a:rPr>
              <a:t>单击此处</a:t>
            </a:r>
            <a:r>
              <a:rPr dirty="0">
                <a:sym typeface="+mn-ea"/>
              </a:rPr>
              <a:t>编辑标题</a:t>
            </a:r>
            <a:endParaRPr dirty="0">
              <a:sym typeface="+mn-ea"/>
            </a:endParaRPr>
          </a:p>
        </p:txBody>
      </p:sp>
      <p:sp>
        <p:nvSpPr>
          <p:cNvPr id="3" name="日期占位符 2"/>
          <p:cNvSpPr>
            <a:spLocks noGrp="1"/>
          </p:cNvSpPr>
          <p:nvPr>
            <p:ph type="dt" sz="half" idx="10"/>
            <p:custDataLst>
              <p:tags r:id="rId8"/>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1"/>
            </p:custDataLst>
          </p:nvPr>
        </p:nvPicPr>
        <p:blipFill>
          <a:blip r:embed="rId12" cstate="email"/>
          <a:stretch>
            <a:fillRect/>
          </a:stretch>
        </p:blipFill>
        <p:spPr>
          <a:xfrm>
            <a:off x="9384943" y="1765529"/>
            <a:ext cx="1760647" cy="1400515"/>
          </a:xfrm>
          <a:prstGeom prst="rect">
            <a:avLst/>
          </a:prstGeom>
        </p:spPr>
      </p:pic>
      <p:pic>
        <p:nvPicPr>
          <p:cNvPr id="10" name="图片 9"/>
          <p:cNvPicPr>
            <a:picLocks noChangeAspect="1"/>
          </p:cNvPicPr>
          <p:nvPr userDrawn="1">
            <p:custDataLst>
              <p:tags r:id="rId13"/>
            </p:custDataLst>
          </p:nvPr>
        </p:nvPicPr>
        <p:blipFill>
          <a:blip r:embed="rId14"/>
          <a:stretch>
            <a:fillRect/>
          </a:stretch>
        </p:blipFill>
        <p:spPr>
          <a:xfrm>
            <a:off x="1178245" y="677964"/>
            <a:ext cx="1374642" cy="1344758"/>
          </a:xfrm>
          <a:prstGeom prst="rect">
            <a:avLst/>
          </a:prstGeom>
        </p:spPr>
      </p:pic>
      <p:cxnSp>
        <p:nvCxnSpPr>
          <p:cNvPr id="13" name="直接连接符 12"/>
          <p:cNvCxnSpPr/>
          <p:nvPr>
            <p:custDataLst>
              <p:tags r:id="rId15"/>
            </p:custDataLst>
          </p:nvPr>
        </p:nvCxnSpPr>
        <p:spPr>
          <a:xfrm>
            <a:off x="2840421" y="4000273"/>
            <a:ext cx="18077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16"/>
            </p:custDataLst>
          </p:nvPr>
        </p:nvCxnSpPr>
        <p:spPr>
          <a:xfrm>
            <a:off x="7543800" y="4000273"/>
            <a:ext cx="18077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文本占位符 17"/>
          <p:cNvSpPr>
            <a:spLocks noGrp="1"/>
          </p:cNvSpPr>
          <p:nvPr userDrawn="1">
            <p:ph type="body" sz="quarter" idx="13" hasCustomPrompt="1"/>
            <p:custDataLst>
              <p:tags r:id="rId17"/>
            </p:custDataLst>
          </p:nvPr>
        </p:nvSpPr>
        <p:spPr>
          <a:xfrm>
            <a:off x="4648200" y="3699769"/>
            <a:ext cx="2895600" cy="619023"/>
          </a:xfrm>
        </p:spPr>
        <p:txBody>
          <a:bodyPr lIns="91440" tIns="45720" rIns="91440" bIns="45720" anchor="ctr" anchorCtr="0">
            <a:normAutofit/>
          </a:bodyPr>
          <a:lstStyle>
            <a:lvl1pPr marL="0" indent="0" algn="ctr">
              <a:buNone/>
              <a:defRPr sz="2800" baseline="0">
                <a:solidFill>
                  <a:schemeClr val="accent1"/>
                </a:solidFill>
                <a:ea typeface="楷体" panose="02010609060101010101" pitchFamily="49" charset="-122"/>
              </a:defRPr>
            </a:lvl1pPr>
          </a:lstStyle>
          <a:p>
            <a:pPr lvl="0"/>
            <a:r>
              <a:rPr lang="zh-CN" altLang="en-US" dirty="0"/>
              <a:t>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61" name="组合 2"/>
          <p:cNvGrpSpPr/>
          <p:nvPr userDrawn="1"/>
        </p:nvGrpSpPr>
        <p:grpSpPr>
          <a:xfrm>
            <a:off x="-8255" y="-5715"/>
            <a:ext cx="12214860" cy="6863080"/>
            <a:chOff x="0" y="-120"/>
            <a:chExt cx="19315" cy="10960"/>
          </a:xfrm>
        </p:grpSpPr>
        <p:sp>
          <p:nvSpPr>
            <p:cNvPr id="1048606" name="矩形 3"/>
            <p:cNvSpPr/>
            <p:nvPr userDrawn="1"/>
          </p:nvSpPr>
          <p:spPr>
            <a:xfrm>
              <a:off x="0" y="-119"/>
              <a:ext cx="19314" cy="10904"/>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pic>
          <p:nvPicPr>
            <p:cNvPr id="2097158" name="图片 19"/>
            <p:cNvPicPr>
              <a:picLocks noChangeAspect="1"/>
            </p:cNvPicPr>
            <p:nvPr userDrawn="1"/>
          </p:nvPicPr>
          <p:blipFill>
            <a:blip r:embed="rId2"/>
            <a:stretch>
              <a:fillRect/>
            </a:stretch>
          </p:blipFill>
          <p:spPr>
            <a:xfrm>
              <a:off x="0" y="8505"/>
              <a:ext cx="19315" cy="2335"/>
            </a:xfrm>
            <a:prstGeom prst="rect">
              <a:avLst/>
            </a:prstGeom>
            <a:noFill/>
            <a:ln w="9525">
              <a:noFill/>
            </a:ln>
          </p:spPr>
        </p:pic>
        <p:pic>
          <p:nvPicPr>
            <p:cNvPr id="2097159" name="图片 30"/>
            <p:cNvPicPr>
              <a:picLocks noChangeAspect="1"/>
            </p:cNvPicPr>
            <p:nvPr userDrawn="1"/>
          </p:nvPicPr>
          <p:blipFill>
            <a:blip r:embed="rId3"/>
            <a:stretch>
              <a:fillRect/>
            </a:stretch>
          </p:blipFill>
          <p:spPr>
            <a:xfrm>
              <a:off x="0" y="-120"/>
              <a:ext cx="12960" cy="3364"/>
            </a:xfrm>
            <a:prstGeom prst="rect">
              <a:avLst/>
            </a:prstGeom>
            <a:noFill/>
            <a:ln w="9525">
              <a:noFill/>
            </a:ln>
          </p:spPr>
        </p:pic>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48613" name="矩形 2"/>
          <p:cNvSpPr/>
          <p:nvPr userDrawn="1"/>
        </p:nvSpPr>
        <p:spPr>
          <a:xfrm>
            <a:off x="-17780" y="-12700"/>
            <a:ext cx="12213590" cy="6882765"/>
          </a:xfrm>
          <a:prstGeom prst="rect">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048614" name="任意多边形 7"/>
          <p:cNvSpPr/>
          <p:nvPr userDrawn="1"/>
        </p:nvSpPr>
        <p:spPr>
          <a:xfrm>
            <a:off x="1428000" y="827768"/>
            <a:ext cx="10764000" cy="0"/>
          </a:xfrm>
          <a:custGeom>
            <a:avLst/>
            <a:gdLst>
              <a:gd name="connsiteX0" fmla="*/ 0 w 10392228"/>
              <a:gd name="connsiteY0" fmla="*/ 0 h 0"/>
              <a:gd name="connsiteX1" fmla="*/ 10392228 w 10392228"/>
              <a:gd name="connsiteY1" fmla="*/ 0 h 0"/>
            </a:gdLst>
            <a:ahLst/>
            <a:cxnLst>
              <a:cxn ang="0">
                <a:pos x="connsiteX0" y="connsiteY0"/>
              </a:cxn>
              <a:cxn ang="0">
                <a:pos x="connsiteX1" y="connsiteY1"/>
              </a:cxn>
            </a:cxnLst>
            <a:rect l="l" t="t" r="r" b="b"/>
            <a:pathLst>
              <a:path w="10392228">
                <a:moveTo>
                  <a:pt x="0" y="0"/>
                </a:moveTo>
                <a:lnTo>
                  <a:pt x="10392228" y="0"/>
                </a:lnTo>
              </a:path>
            </a:pathLst>
          </a:custGeom>
          <a:noFill/>
          <a:ln w="12700">
            <a:solidFill>
              <a:schemeClr val="accent1"/>
            </a:solidFill>
            <a:prstDash val="solid"/>
            <a:headEnd type="oval"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60" name="图片 11"/>
          <p:cNvPicPr>
            <a:picLocks noChangeAspect="1"/>
          </p:cNvPicPr>
          <p:nvPr userDrawn="1"/>
        </p:nvPicPr>
        <p:blipFill rotWithShape="1">
          <a:blip r:embed="rId2" cstate="hqprint"/>
          <a:srcRect l="62582"/>
          <a:stretch>
            <a:fillRect/>
          </a:stretch>
        </p:blipFill>
        <p:spPr>
          <a:xfrm>
            <a:off x="431571" y="180535"/>
            <a:ext cx="754676" cy="783982"/>
          </a:xfrm>
          <a:prstGeom prst="rect">
            <a:avLst/>
          </a:prstGeom>
          <a:effectLst/>
        </p:spPr>
      </p:pic>
      <p:pic>
        <p:nvPicPr>
          <p:cNvPr id="2097161" name="图片 1" descr="148"/>
          <p:cNvPicPr>
            <a:picLocks noChangeAspect="1"/>
          </p:cNvPicPr>
          <p:nvPr userDrawn="1"/>
        </p:nvPicPr>
        <p:blipFill>
          <a:blip r:embed="rId3"/>
          <a:srcRect l="16788" t="32791" r="37506" b="27006"/>
          <a:stretch>
            <a:fillRect/>
          </a:stretch>
        </p:blipFill>
        <p:spPr>
          <a:xfrm>
            <a:off x="10854690" y="118110"/>
            <a:ext cx="1190625" cy="70993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10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104910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0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0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104910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104910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118"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1049119"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120"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21"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1049122"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23" name="日期占位符 6"/>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1049124"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1049125" name="灯片编号占位符 8"/>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114"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1049115" name="日期占位符 2"/>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1049116"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1049117" name="灯片编号占位符 4"/>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9083" name="日期占位符 1"/>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1049084"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1049085" name="灯片编号占位符 3"/>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108"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1049109"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110"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1049111"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1049112"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1049113"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8" Type="http://schemas.openxmlformats.org/officeDocument/2006/relationships/theme" Target="../theme/theme3.xml"/><Relationship Id="rId17" Type="http://schemas.openxmlformats.org/officeDocument/2006/relationships/tags" Target="../tags/tag92.xml"/><Relationship Id="rId16" Type="http://schemas.openxmlformats.org/officeDocument/2006/relationships/tags" Target="../tags/tag91.xml"/><Relationship Id="rId15" Type="http://schemas.openxmlformats.org/officeDocument/2006/relationships/tags" Target="../tags/tag90.xml"/><Relationship Id="rId14" Type="http://schemas.openxmlformats.org/officeDocument/2006/relationships/tags" Target="../tags/tag89.xml"/><Relationship Id="rId13" Type="http://schemas.openxmlformats.org/officeDocument/2006/relationships/tags" Target="../tags/tag88.xml"/><Relationship Id="rId12" Type="http://schemas.openxmlformats.org/officeDocument/2006/relationships/tags" Target="../tags/tag87.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mc:Choice xmlns:p15="http://schemas.microsoft.com/office/powerpoint/2012/main" Requires="p15">
      <p:transition xmlns:p14="http://schemas.microsoft.com/office/powerpoint/2010/main" Requires="p14" advTm="0">
        <p15:prstTrans prst="curtains"/>
      </p:transition>
    </mc:Choice>
    <mc:Fallback>
      <p:transition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楷体" panose="02010609060101010101" pitchFamily="49"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楷体" panose="020106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image" Target="../media/image22.png"/><Relationship Id="rId1" Type="http://schemas.openxmlformats.org/officeDocument/2006/relationships/tags" Target="../tags/tag9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3.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13.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3.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3.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3.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15.xml"/><Relationship Id="rId1" Type="http://schemas.openxmlformats.org/officeDocument/2006/relationships/tags" Target="../tags/tag1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图片 1"/>
          <p:cNvPicPr>
            <a:picLocks noChangeAspect="1"/>
          </p:cNvPicPr>
          <p:nvPr/>
        </p:nvPicPr>
        <p:blipFill>
          <a:blip r:embed="rId1"/>
          <a:stretch>
            <a:fillRect/>
          </a:stretch>
        </p:blipFill>
        <p:spPr>
          <a:xfrm>
            <a:off x="0" y="4840605"/>
            <a:ext cx="12192000" cy="2017395"/>
          </a:xfrm>
          <a:prstGeom prst="rect">
            <a:avLst/>
          </a:prstGeom>
          <a:noFill/>
          <a:ln w="9525">
            <a:noFill/>
          </a:ln>
        </p:spPr>
      </p:pic>
      <p:pic>
        <p:nvPicPr>
          <p:cNvPr id="2097154" name="PA_图片 12"/>
          <p:cNvPicPr>
            <a:picLocks noChangeAspect="1"/>
          </p:cNvPicPr>
          <p:nvPr/>
        </p:nvPicPr>
        <p:blipFill>
          <a:blip r:embed="rId2"/>
          <a:stretch>
            <a:fillRect/>
          </a:stretch>
        </p:blipFill>
        <p:spPr>
          <a:xfrm>
            <a:off x="-60960" y="-42545"/>
            <a:ext cx="4439920" cy="1448435"/>
          </a:xfrm>
          <a:prstGeom prst="rect">
            <a:avLst/>
          </a:prstGeom>
          <a:noFill/>
          <a:ln w="9525">
            <a:noFill/>
          </a:ln>
        </p:spPr>
      </p:pic>
      <p:pic>
        <p:nvPicPr>
          <p:cNvPr id="2097155" name="图片 4"/>
          <p:cNvPicPr>
            <a:picLocks noChangeAspect="1"/>
          </p:cNvPicPr>
          <p:nvPr/>
        </p:nvPicPr>
        <p:blipFill>
          <a:blip r:embed="rId3"/>
          <a:stretch>
            <a:fillRect/>
          </a:stretch>
        </p:blipFill>
        <p:spPr>
          <a:xfrm>
            <a:off x="9504680" y="272415"/>
            <a:ext cx="2386965" cy="1343025"/>
          </a:xfrm>
          <a:prstGeom prst="rect">
            <a:avLst/>
          </a:prstGeom>
          <a:noFill/>
          <a:ln w="9525">
            <a:noFill/>
          </a:ln>
        </p:spPr>
      </p:pic>
      <p:sp>
        <p:nvSpPr>
          <p:cNvPr id="1048584" name="文本框 3"/>
          <p:cNvSpPr txBox="1"/>
          <p:nvPr/>
        </p:nvSpPr>
        <p:spPr>
          <a:xfrm>
            <a:off x="1602740" y="1910080"/>
            <a:ext cx="9086215" cy="988347"/>
          </a:xfrm>
          <a:prstGeom prst="rect">
            <a:avLst/>
          </a:prstGeom>
          <a:noFill/>
        </p:spPr>
        <p:txBody>
          <a:bodyPr wrap="square" rtlCol="0" anchor="t">
            <a:spAutoFit/>
          </a:bodyPr>
          <a:lstStyle/>
          <a:p>
            <a:pPr algn="ctr" defTabSz="914400">
              <a:lnSpc>
                <a:spcPct val="150000"/>
              </a:lnSpc>
            </a:pPr>
            <a:r>
              <a:rPr lang="en-US" altLang="zh-CN" sz="4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2022</a:t>
            </a:r>
            <a:r>
              <a:rPr lang="zh-CN" altLang="en-US" sz="4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年第二次教职工政治理论学习</a:t>
            </a:r>
            <a:endParaRPr lang="zh-CN" altLang="en-US" sz="44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48585" name="文本框 6"/>
          <p:cNvSpPr txBox="1"/>
          <p:nvPr/>
        </p:nvSpPr>
        <p:spPr>
          <a:xfrm>
            <a:off x="4551045" y="3745230"/>
            <a:ext cx="3189605" cy="583565"/>
          </a:xfrm>
          <a:prstGeom prst="rect">
            <a:avLst/>
          </a:prstGeom>
          <a:noFill/>
          <a:ln w="9525">
            <a:noFill/>
          </a:ln>
        </p:spPr>
        <p:txBody>
          <a:bodyPr wrap="square" anchor="t">
            <a:spAutoFit/>
          </a:bodyPr>
          <a:lstStyle/>
          <a:p>
            <a:pPr eaLnBrk="0" hangingPunct="0"/>
            <a:r>
              <a:rPr lang="zh-CN" altLang="zh-CN" sz="3200" b="1" dirty="0">
                <a:solidFill>
                  <a:srgbClr val="C00000"/>
                </a:solidFill>
                <a:latin typeface="微软雅黑" panose="020B0503020204020204" pitchFamily="34" charset="-122"/>
                <a:ea typeface="微软雅黑" panose="020B0503020204020204" pitchFamily="34" charset="-122"/>
              </a:rPr>
              <a:t>党委宣传部 制</a:t>
            </a:r>
            <a:endParaRPr lang="zh-CN" altLang="zh-CN" sz="3200" b="1" dirty="0">
              <a:solidFill>
                <a:srgbClr val="C00000"/>
              </a:solidFill>
              <a:latin typeface="微软雅黑" panose="020B0503020204020204" pitchFamily="34" charset="-122"/>
              <a:ea typeface="微软雅黑" panose="020B0503020204020204" pitchFamily="34" charset="-122"/>
            </a:endParaRPr>
          </a:p>
        </p:txBody>
      </p:sp>
      <p:sp>
        <p:nvSpPr>
          <p:cNvPr id="1048586" name="TextBox 1"/>
          <p:cNvSpPr txBox="1"/>
          <p:nvPr/>
        </p:nvSpPr>
        <p:spPr>
          <a:xfrm>
            <a:off x="4862830" y="4486275"/>
            <a:ext cx="2566035" cy="583565"/>
          </a:xfrm>
          <a:prstGeom prst="rect">
            <a:avLst/>
          </a:prstGeom>
          <a:noFill/>
          <a:ln w="9525">
            <a:noFill/>
          </a:ln>
        </p:spPr>
        <p:txBody>
          <a:bodyPr wrap="square" anchor="t">
            <a:spAutoFit/>
          </a:bodyPr>
          <a:lstStyle/>
          <a:p>
            <a:r>
              <a:rPr lang="en-US" altLang="zh-CN" sz="3200" b="1" dirty="0">
                <a:solidFill>
                  <a:srgbClr val="C00000"/>
                </a:solidFill>
                <a:latin typeface="微软雅黑" panose="020B0503020204020204" pitchFamily="34" charset="-122"/>
                <a:ea typeface="微软雅黑" panose="020B0503020204020204" pitchFamily="34" charset="-122"/>
              </a:rPr>
              <a:t>2022</a:t>
            </a:r>
            <a:r>
              <a:rPr lang="zh-CN" altLang="en-US" sz="3200" b="1" dirty="0">
                <a:solidFill>
                  <a:srgbClr val="C00000"/>
                </a:solidFill>
                <a:latin typeface="微软雅黑" panose="020B0503020204020204" pitchFamily="34" charset="-122"/>
                <a:ea typeface="微软雅黑" panose="020B0503020204020204" pitchFamily="34" charset="-122"/>
              </a:rPr>
              <a:t>年</a:t>
            </a:r>
            <a:r>
              <a:rPr lang="en-US" altLang="zh-CN" sz="3200" b="1" dirty="0">
                <a:solidFill>
                  <a:srgbClr val="C00000"/>
                </a:solidFill>
                <a:latin typeface="微软雅黑" panose="020B0503020204020204" pitchFamily="34" charset="-122"/>
                <a:ea typeface="微软雅黑" panose="020B0503020204020204" pitchFamily="34" charset="-122"/>
              </a:rPr>
              <a:t>3</a:t>
            </a:r>
            <a:r>
              <a:rPr lang="zh-CN" altLang="en-US" sz="3200" b="1" dirty="0">
                <a:solidFill>
                  <a:srgbClr val="C00000"/>
                </a:solidFill>
                <a:latin typeface="微软雅黑" panose="020B0503020204020204" pitchFamily="34" charset="-122"/>
                <a:ea typeface="微软雅黑" panose="020B0503020204020204" pitchFamily="34" charset="-122"/>
              </a:rPr>
              <a:t>月</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5"/>
          <p:cNvSpPr>
            <a:spLocks noChangeArrowheads="1"/>
          </p:cNvSpPr>
          <p:nvPr/>
        </p:nvSpPr>
        <p:spPr bwMode="auto">
          <a:xfrm>
            <a:off x="801370" y="2733675"/>
            <a:ext cx="10589260" cy="1753235"/>
          </a:xfrm>
          <a:prstGeom prst="rect">
            <a:avLst/>
          </a:prstGeom>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auto">
              <a:lnSpc>
                <a:spcPct val="150000"/>
              </a:lnSpc>
              <a:buClrTx/>
              <a:buSzTx/>
              <a:buFontTx/>
            </a:pPr>
            <a:r>
              <a:rPr lang="zh-CN" altLang="en-US" sz="3600" b="1" dirty="0">
                <a:solidFill>
                  <a:srgbClr val="C00000"/>
                </a:solidFill>
                <a:latin typeface="微软雅黑" panose="020B0503020204020204" pitchFamily="34" charset="-122"/>
                <a:ea typeface="微软雅黑" panose="020B0503020204020204" pitchFamily="34" charset="-122"/>
                <a:cs typeface="+mn-ea"/>
                <a:sym typeface="+mn-lt"/>
              </a:rPr>
              <a:t>学习习近平总书记在十九届中央纪委六次全会上的重要讲话精神</a:t>
            </a:r>
            <a:endParaRPr lang="zh-CN" altLang="en-US" sz="3600" b="1" dirty="0">
              <a:solidFill>
                <a:srgbClr val="C00000"/>
              </a:solidFill>
              <a:latin typeface="微软雅黑" panose="020B0503020204020204" pitchFamily="34" charset="-122"/>
              <a:ea typeface="微软雅黑" panose="020B0503020204020204" pitchFamily="34" charset="-122"/>
              <a:cs typeface="+mn-ea"/>
              <a:sym typeface="+mn-lt"/>
            </a:endParaRPr>
          </a:p>
        </p:txBody>
      </p:sp>
      <p:grpSp>
        <p:nvGrpSpPr>
          <p:cNvPr id="63" name="组合 10"/>
          <p:cNvGrpSpPr/>
          <p:nvPr/>
        </p:nvGrpSpPr>
        <p:grpSpPr>
          <a:xfrm>
            <a:off x="4737100" y="1458509"/>
            <a:ext cx="2717800" cy="645160"/>
            <a:chOff x="4737100" y="3094626"/>
            <a:chExt cx="2717800" cy="645160"/>
          </a:xfrm>
        </p:grpSpPr>
        <p:sp>
          <p:nvSpPr>
            <p:cNvPr id="1048608" name="圆角矩形 11"/>
            <p:cNvSpPr/>
            <p:nvPr/>
          </p:nvSpPr>
          <p:spPr>
            <a:xfrm>
              <a:off x="4737100" y="3094626"/>
              <a:ext cx="2717800" cy="640715"/>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800">
                <a:solidFill>
                  <a:srgbClr val="C42F0B"/>
                </a:solidFill>
                <a:latin typeface="微软雅黑" panose="020B0503020204020204" pitchFamily="34" charset="-122"/>
                <a:ea typeface="微软雅黑" panose="020B0503020204020204" pitchFamily="34" charset="-122"/>
              </a:endParaRPr>
            </a:p>
          </p:txBody>
        </p:sp>
        <p:sp>
          <p:nvSpPr>
            <p:cNvPr id="1048609" name="Rectangle 5"/>
            <p:cNvSpPr>
              <a:spLocks noChangeArrowheads="1"/>
            </p:cNvSpPr>
            <p:nvPr/>
          </p:nvSpPr>
          <p:spPr bwMode="auto">
            <a:xfrm>
              <a:off x="4937760" y="3094626"/>
              <a:ext cx="2316480" cy="645160"/>
            </a:xfrm>
            <a:prstGeom prst="rect">
              <a:avLst/>
            </a:prstGeom>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600" b="1" spc="600" dirty="0">
                  <a:ln cmpd="sng">
                    <a:noFill/>
                    <a:prstDash val="solid"/>
                  </a:ln>
                  <a:solidFill>
                    <a:schemeClr val="bg1"/>
                  </a:solidFill>
                  <a:latin typeface="微软雅黑" panose="020B0503020204020204" pitchFamily="34" charset="-122"/>
                  <a:ea typeface="微软雅黑" panose="020B0503020204020204" pitchFamily="34" charset="-122"/>
                </a:rPr>
                <a:t>第二部分</a:t>
              </a:r>
              <a:endParaRPr lang="zh-CN" altLang="en-US" sz="3600" b="1" spc="600" dirty="0">
                <a:ln cmpd="sng">
                  <a:noFill/>
                  <a:prstDash val="solid"/>
                </a:ln>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48607"/>
                                        </p:tgtEl>
                                        <p:attrNameLst>
                                          <p:attrName>style.visibility</p:attrName>
                                        </p:attrNameLst>
                                      </p:cBhvr>
                                      <p:to>
                                        <p:strVal val="visible"/>
                                      </p:to>
                                    </p:set>
                                    <p:animEffect transition="in" filter="fade">
                                      <p:cBhvr>
                                        <p:cTn id="11" dur="750"/>
                                        <p:tgtEl>
                                          <p:spTgt spid="1048607"/>
                                        </p:tgtEl>
                                      </p:cBhvr>
                                    </p:animEffect>
                                    <p:anim calcmode="lin" valueType="num">
                                      <p:cBhvr>
                                        <p:cTn id="12" dur="750" fill="hold"/>
                                        <p:tgtEl>
                                          <p:spTgt spid="1048607"/>
                                        </p:tgtEl>
                                        <p:attrNameLst>
                                          <p:attrName>ppt_x</p:attrName>
                                        </p:attrNameLst>
                                      </p:cBhvr>
                                      <p:tavLst>
                                        <p:tav tm="0">
                                          <p:val>
                                            <p:strVal val="#ppt_x"/>
                                          </p:val>
                                        </p:tav>
                                        <p:tav tm="100000">
                                          <p:val>
                                            <p:strVal val="#ppt_x"/>
                                          </p:val>
                                        </p:tav>
                                      </p:tavLst>
                                    </p:anim>
                                    <p:anim calcmode="lin" valueType="num">
                                      <p:cBhvr>
                                        <p:cTn id="13" dur="750" fill="hold"/>
                                        <p:tgtEl>
                                          <p:spTgt spid="1048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1000" y="295275"/>
            <a:ext cx="9221122" cy="815340"/>
          </a:xfrm>
        </p:spPr>
        <p:txBody>
          <a:bodyPr/>
          <a:lstStyle/>
          <a:p>
            <a:r>
              <a:rPr lang="zh-CN" altLang="en-US" sz="2400" dirty="0">
                <a:solidFill>
                  <a:srgbClr val="C00000"/>
                </a:solidFill>
                <a:cs typeface="+mn-ea"/>
                <a:sym typeface="+mn-lt"/>
              </a:rPr>
              <a:t>学习习近平总书记在十九届中央纪委六次全会上的重要讲话精神</a:t>
            </a:r>
            <a:endParaRPr lang="zh-CN" altLang="en-US" sz="2400" dirty="0">
              <a:solidFill>
                <a:srgbClr val="C00000"/>
              </a:solidFill>
              <a:cs typeface="+mn-ea"/>
              <a:sym typeface="+mn-lt"/>
            </a:endParaRPr>
          </a:p>
        </p:txBody>
      </p:sp>
      <p:sp>
        <p:nvSpPr>
          <p:cNvPr id="7" name="文本框 6"/>
          <p:cNvSpPr txBox="1"/>
          <p:nvPr/>
        </p:nvSpPr>
        <p:spPr>
          <a:xfrm>
            <a:off x="1258787" y="2479331"/>
            <a:ext cx="4413885" cy="2797048"/>
          </a:xfrm>
          <a:prstGeom prst="rect">
            <a:avLst/>
          </a:prstGeom>
          <a:noFill/>
        </p:spPr>
        <p:txBody>
          <a:bodyPr wrap="square" rtlCol="0" anchor="t">
            <a:spAutoFit/>
          </a:bodyPr>
          <a:lstStyle/>
          <a:p>
            <a:pPr indent="609600" algn="just" fontAlgn="auto">
              <a:lnSpc>
                <a:spcPct val="150000"/>
              </a:lnSpc>
              <a:extLst>
                <a:ext uri="{35155182-B16C-46BC-9424-99874614C6A1}">
                  <wpsdc:indentchars xmlns:wpsdc="http://www.wps.cn/officeDocument/2017/drawingmlCustomData" val="200" checksum="4158780845"/>
                </a:ext>
              </a:extLst>
            </a:pPr>
            <a:r>
              <a:rPr lang="en-US" altLang="zh-CN" sz="2400" dirty="0">
                <a:solidFill>
                  <a:srgbClr val="C00000"/>
                </a:solidFill>
                <a:latin typeface="微软雅黑" panose="020B0503020204020204" pitchFamily="34" charset="-122"/>
                <a:ea typeface="微软雅黑" panose="020B0503020204020204" pitchFamily="34" charset="-122"/>
              </a:rPr>
              <a:t>1</a:t>
            </a:r>
            <a:r>
              <a:rPr lang="zh-CN" altLang="en-US" sz="2400" dirty="0">
                <a:solidFill>
                  <a:srgbClr val="C00000"/>
                </a:solidFill>
                <a:latin typeface="微软雅黑" panose="020B0503020204020204" pitchFamily="34" charset="-122"/>
                <a:ea typeface="微软雅黑" panose="020B0503020204020204" pitchFamily="34" charset="-122"/>
              </a:rPr>
              <a:t>月</a:t>
            </a:r>
            <a:r>
              <a:rPr lang="en-US" altLang="zh-CN" sz="2400" dirty="0">
                <a:solidFill>
                  <a:srgbClr val="C00000"/>
                </a:solidFill>
                <a:latin typeface="微软雅黑" panose="020B0503020204020204" pitchFamily="34" charset="-122"/>
                <a:ea typeface="微软雅黑" panose="020B0503020204020204" pitchFamily="34" charset="-122"/>
              </a:rPr>
              <a:t>18</a:t>
            </a:r>
            <a:r>
              <a:rPr lang="zh-CN" altLang="en-US" sz="2400" dirty="0">
                <a:solidFill>
                  <a:srgbClr val="C00000"/>
                </a:solidFill>
                <a:latin typeface="微软雅黑" panose="020B0503020204020204" pitchFamily="34" charset="-122"/>
                <a:ea typeface="微软雅黑" panose="020B0503020204020204" pitchFamily="34" charset="-122"/>
              </a:rPr>
              <a:t>日，中共中央总书记、国家主席、中央军委主席习近平在中国共产党第十九届中央纪律检查委员会第六次全体会议上发表重要讲话。</a:t>
            </a:r>
            <a:endParaRPr sz="2400" dirty="0">
              <a:solidFill>
                <a:srgbClr val="C00000"/>
              </a:solidFill>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812165" y="1515110"/>
            <a:ext cx="10629265" cy="485457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0" name="图片 99"/>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a:xfrm>
            <a:off x="6192233" y="2034540"/>
            <a:ext cx="4679889" cy="3801110"/>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linds(horizontal)">
                                      <p:cBhvr>
                                        <p:cTn id="10" dur="500"/>
                                        <p:tgtEl>
                                          <p:spTgt spid="100"/>
                                        </p:tgtEl>
                                      </p:cBhvr>
                                    </p:animEffect>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2615" y="1261745"/>
            <a:ext cx="10980420" cy="518350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907726" y="2138262"/>
            <a:ext cx="10318115" cy="3415030"/>
          </a:xfrm>
          <a:prstGeom prst="rect">
            <a:avLst/>
          </a:prstGeom>
          <a:noFill/>
        </p:spPr>
        <p:txBody>
          <a:bodyPr wrap="square" rtlCol="0">
            <a:spAutoFit/>
          </a:bodyPr>
          <a:lstStyle/>
          <a:p>
            <a:pPr indent="609600" fontAlgn="auto">
              <a:lnSpc>
                <a:spcPct val="150000"/>
              </a:lnSpc>
              <a:extLst>
                <a:ext uri="{35155182-B16C-46BC-9424-99874614C6A1}">
                  <wpsdc:indentchars xmlns:wpsdc="http://www.wps.cn/officeDocument/2017/drawingmlCustomData" val="200" checksum="4158780845"/>
                </a:ext>
              </a:extLst>
            </a:pPr>
            <a:r>
              <a:rPr lang="zh-CN" altLang="en-US" sz="2400" dirty="0">
                <a:solidFill>
                  <a:srgbClr val="C00000"/>
                </a:solidFill>
                <a:latin typeface="微软雅黑" panose="020B0503020204020204" pitchFamily="34" charset="-122"/>
                <a:ea typeface="微软雅黑" panose="020B0503020204020204" pitchFamily="34" charset="-122"/>
              </a:rPr>
              <a:t>习近平强调，总结运用党的百年奋斗历史经验，坚持党中央集中统一领导，</a:t>
            </a:r>
            <a:r>
              <a:rPr lang="zh-CN" altLang="en-US" sz="2400" dirty="0">
                <a:solidFill>
                  <a:srgbClr val="C00000"/>
                </a:solidFill>
                <a:latin typeface="微软雅黑" panose="020B0503020204020204" pitchFamily="34" charset="-122"/>
                <a:ea typeface="微软雅黑" panose="020B0503020204020204" pitchFamily="34" charset="-122"/>
              </a:rPr>
              <a:t>坚持党要管党、全面从严治党，坚持以党的政治建设为统领，坚持严的主基调不动摇，坚持发扬钉钉子精神加强作风建设，坚持以零容忍态度惩治腐败，坚持纠正一切损害群众利益的腐败和不正之风，坚持抓住“关键少数”以上率下，坚持完善党和国家监督制度，以伟大自我革命引领伟大社会革命，坚持不懈把全面从严治党向纵深推进。</a:t>
            </a:r>
            <a:endParaRPr sz="2400" dirty="0">
              <a:solidFill>
                <a:srgbClr val="C00000"/>
              </a:solidFill>
              <a:effectLst/>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1651000" y="295275"/>
            <a:ext cx="8763000" cy="815340"/>
          </a:xfrm>
        </p:spPr>
        <p:txBody>
          <a:bodyPr/>
          <a:lstStyle/>
          <a:p>
            <a:r>
              <a:rPr lang="zh-CN" altLang="en-US" sz="2400" dirty="0">
                <a:solidFill>
                  <a:srgbClr val="C00000"/>
                </a:solidFill>
                <a:cs typeface="+mn-ea"/>
                <a:sym typeface="+mn-lt"/>
              </a:rPr>
              <a:t>学习习近平总书记在十九届中央纪委六次全会上的重要讲话精神</a:t>
            </a:r>
            <a:endParaRPr lang="zh-CN" altLang="en-US" sz="2400" dirty="0">
              <a:solidFill>
                <a:srgbClr val="C00000"/>
              </a:solidFill>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2615" y="1261745"/>
            <a:ext cx="10980420" cy="518350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017044" y="1993482"/>
            <a:ext cx="10156756" cy="3587329"/>
          </a:xfrm>
          <a:prstGeom prst="rect">
            <a:avLst/>
          </a:prstGeom>
          <a:noFill/>
        </p:spPr>
        <p:txBody>
          <a:bodyPr wrap="square" rtlCol="0">
            <a:spAutoFit/>
          </a:bodyPr>
          <a:lstStyle/>
          <a:p>
            <a:pPr indent="609600" fontAlgn="auto">
              <a:lnSpc>
                <a:spcPct val="150000"/>
              </a:lnSpc>
            </a:pPr>
            <a:r>
              <a:rPr lang="zh-CN" altLang="en-US" sz="2200" dirty="0">
                <a:solidFill>
                  <a:srgbClr val="C00000"/>
                </a:solidFill>
                <a:latin typeface="微软雅黑" panose="020B0503020204020204" pitchFamily="34" charset="-122"/>
                <a:ea typeface="微软雅黑" panose="020B0503020204020204" pitchFamily="34" charset="-122"/>
              </a:rPr>
              <a:t>习近平指出，</a:t>
            </a:r>
            <a:r>
              <a:rPr lang="en-US" altLang="zh-CN" sz="2200" dirty="0">
                <a:solidFill>
                  <a:srgbClr val="C00000"/>
                </a:solidFill>
                <a:latin typeface="微软雅黑" panose="020B0503020204020204" pitchFamily="34" charset="-122"/>
                <a:ea typeface="微软雅黑" panose="020B0503020204020204" pitchFamily="34" charset="-122"/>
              </a:rPr>
              <a:t>2021</a:t>
            </a:r>
            <a:r>
              <a:rPr lang="zh-CN" altLang="en-US" sz="2200" dirty="0">
                <a:solidFill>
                  <a:srgbClr val="C00000"/>
                </a:solidFill>
                <a:latin typeface="微软雅黑" panose="020B0503020204020204" pitchFamily="34" charset="-122"/>
                <a:ea typeface="微软雅黑" panose="020B0503020204020204" pitchFamily="34" charset="-122"/>
              </a:rPr>
              <a:t>年是中国共产党成立一百周年。党中央坚定不移推进全面从严治党，为全面建设社会主义现代化国家开好局、起好步提供了有力政治保障。今年是党的十八大以来第十个年头，十年磨一剑，党中央把全面从严治党纳入“四个全面”战略布局，以前所未有的勇气和定力推进党风廉政建设和反腐败斗争，刹住了一些多年未刹住的歪风邪气，解决了许多长期没有解决的顽瘴痼疾，清除了党、国家、军队内部存在的严重隐患，管党治党宽松软状况得到根本扭转，探索出依靠党的自我革命跳出历史周期率的成功路径。</a:t>
            </a:r>
            <a:endParaRPr lang="en-US" altLang="zh-CN" sz="2200" dirty="0">
              <a:solidFill>
                <a:srgbClr val="C00000"/>
              </a:solidFill>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1651000" y="295275"/>
            <a:ext cx="8854440" cy="815340"/>
          </a:xfrm>
        </p:spPr>
        <p:txBody>
          <a:bodyPr/>
          <a:lstStyle/>
          <a:p>
            <a:r>
              <a:rPr lang="zh-CN" altLang="en-US" sz="2400" dirty="0">
                <a:solidFill>
                  <a:srgbClr val="C00000"/>
                </a:solidFill>
                <a:cs typeface="+mn-ea"/>
                <a:sym typeface="+mn-lt"/>
              </a:rPr>
              <a:t>学习习近平总书记在十九届中央纪委六次全会上的重要讲话精神</a:t>
            </a:r>
            <a:endParaRPr lang="zh-CN" altLang="en-US" sz="2400" dirty="0">
              <a:solidFill>
                <a:srgbClr val="C00000"/>
              </a:solidFill>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2615" y="1261745"/>
            <a:ext cx="10980420" cy="518350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711892" y="1465628"/>
            <a:ext cx="10767060" cy="4661535"/>
          </a:xfrm>
          <a:prstGeom prst="rect">
            <a:avLst/>
          </a:prstGeom>
          <a:noFill/>
        </p:spPr>
        <p:txBody>
          <a:bodyPr wrap="square" rtlCol="0">
            <a:spAutoFit/>
          </a:bodyPr>
          <a:lstStyle/>
          <a:p>
            <a:pPr indent="609600" fontAlgn="auto">
              <a:lnSpc>
                <a:spcPct val="150000"/>
              </a:lnSpc>
            </a:pPr>
            <a:r>
              <a:rPr lang="zh-CN" altLang="en-US" sz="2200" dirty="0">
                <a:solidFill>
                  <a:srgbClr val="C00000"/>
                </a:solidFill>
                <a:latin typeface="微软雅黑" panose="020B0503020204020204" pitchFamily="34" charset="-122"/>
                <a:ea typeface="微软雅黑" panose="020B0503020204020204" pitchFamily="34" charset="-122"/>
              </a:rPr>
              <a:t>习近平强调，党的十八大以来，我们继承和发展马克思主义建党学说，总结运用党的百年奋斗历史经验，深入推进管党治党实践创新、理论创新、制度创新，对建设什么样的长期执政的马克思主义政党、怎样建设长期执政的马克思主义政党的规律性认识达到新的高度。</a:t>
            </a:r>
            <a:endParaRPr lang="en-US" altLang="zh-CN" sz="2200" dirty="0">
              <a:solidFill>
                <a:srgbClr val="C00000"/>
              </a:solidFill>
              <a:latin typeface="微软雅黑" panose="020B0503020204020204" pitchFamily="34" charset="-122"/>
              <a:ea typeface="微软雅黑" panose="020B0503020204020204" pitchFamily="34" charset="-122"/>
            </a:endParaRPr>
          </a:p>
          <a:p>
            <a:pPr indent="609600" fontAlgn="auto">
              <a:lnSpc>
                <a:spcPct val="150000"/>
              </a:lnSpc>
            </a:pPr>
            <a:r>
              <a:rPr lang="zh-CN" altLang="en-US" sz="2200" dirty="0">
                <a:solidFill>
                  <a:srgbClr val="C00000"/>
                </a:solidFill>
                <a:latin typeface="微软雅黑" panose="020B0503020204020204" pitchFamily="34" charset="-122"/>
                <a:ea typeface="微软雅黑" panose="020B0503020204020204" pitchFamily="34" charset="-122"/>
              </a:rPr>
              <a:t>习近平指出，</a:t>
            </a:r>
            <a:r>
              <a:rPr lang="zh-CN" altLang="en-US" sz="2200" b="1" dirty="0">
                <a:solidFill>
                  <a:srgbClr val="C00000"/>
                </a:solidFill>
                <a:latin typeface="微软雅黑" panose="020B0503020204020204" pitchFamily="34" charset="-122"/>
                <a:ea typeface="微软雅黑" panose="020B0503020204020204" pitchFamily="34" charset="-122"/>
              </a:rPr>
              <a:t>要巩固拓展党史学习教育成果，更加坚定自觉地牢记初心使命、开创发展新局。</a:t>
            </a:r>
            <a:r>
              <a:rPr lang="zh-CN" altLang="en-US" sz="2200" dirty="0">
                <a:solidFill>
                  <a:srgbClr val="C00000"/>
                </a:solidFill>
                <a:latin typeface="微软雅黑" panose="020B0503020204020204" pitchFamily="34" charset="-122"/>
                <a:ea typeface="微软雅黑" panose="020B0503020204020204" pitchFamily="34" charset="-122"/>
              </a:rPr>
              <a:t>要深入学习贯彻党的十九届六中全会精神，</a:t>
            </a:r>
            <a:r>
              <a:rPr lang="zh-CN" altLang="en-US" sz="2200" dirty="0">
                <a:solidFill>
                  <a:srgbClr val="C00000"/>
                </a:solidFill>
                <a:latin typeface="微软雅黑" panose="020B0503020204020204" pitchFamily="34" charset="-122"/>
                <a:ea typeface="微软雅黑" panose="020B0503020204020204" pitchFamily="34" charset="-122"/>
              </a:rPr>
              <a:t>持之以恒推进党史学习、教育、宣传，引导全党坚定历史自信，让初心使命在内心深处真正扎根，把忠诚于党和人民落到行动上，继承弘扬党的光荣传统和优良作风，为党和人民事业赤诚奉献，在新的赶考之路上考出好成绩。</a:t>
            </a:r>
            <a:endParaRPr lang="en-US" altLang="zh-CN" sz="2200" dirty="0">
              <a:solidFill>
                <a:srgbClr val="C00000"/>
              </a:solidFill>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1651000" y="295275"/>
            <a:ext cx="8844280" cy="815340"/>
          </a:xfrm>
        </p:spPr>
        <p:txBody>
          <a:bodyPr/>
          <a:lstStyle/>
          <a:p>
            <a:r>
              <a:rPr lang="zh-CN" altLang="en-US" sz="2400" dirty="0">
                <a:solidFill>
                  <a:srgbClr val="C00000"/>
                </a:solidFill>
                <a:cs typeface="+mn-ea"/>
                <a:sym typeface="+mn-lt"/>
              </a:rPr>
              <a:t>学习习近平总书记在十九届中央纪委六次全会上的重要讲话精神</a:t>
            </a:r>
            <a:endParaRPr lang="zh-CN" altLang="en-US" sz="2400" dirty="0">
              <a:solidFill>
                <a:srgbClr val="C00000"/>
              </a:solidFill>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2615" y="1261745"/>
            <a:ext cx="10980420" cy="518350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711892" y="1518473"/>
            <a:ext cx="10767060" cy="4707890"/>
          </a:xfrm>
          <a:prstGeom prst="rect">
            <a:avLst/>
          </a:prstGeom>
          <a:noFill/>
        </p:spPr>
        <p:txBody>
          <a:bodyPr wrap="square" rtlCol="0">
            <a:spAutoFit/>
          </a:bodyPr>
          <a:lstStyle/>
          <a:p>
            <a:pPr indent="609600" fontAlgn="auto">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习近平强调，</a:t>
            </a:r>
            <a:r>
              <a:rPr lang="zh-CN" altLang="en-US" sz="2000" b="1" dirty="0">
                <a:solidFill>
                  <a:srgbClr val="C00000"/>
                </a:solidFill>
                <a:latin typeface="微软雅黑" panose="020B0503020204020204" pitchFamily="34" charset="-122"/>
                <a:ea typeface="微软雅黑" panose="020B0503020204020204" pitchFamily="34" charset="-122"/>
              </a:rPr>
              <a:t>要强化政治监督，确保完整、准确、全面贯彻新发展理念。</a:t>
            </a:r>
            <a:r>
              <a:rPr lang="zh-CN" altLang="en-US" sz="2000" dirty="0">
                <a:solidFill>
                  <a:srgbClr val="C00000"/>
                </a:solidFill>
                <a:latin typeface="微软雅黑" panose="020B0503020204020204" pitchFamily="34" charset="-122"/>
                <a:ea typeface="微软雅黑" panose="020B0503020204020204" pitchFamily="34" charset="-122"/>
              </a:rPr>
              <a:t>要把握新发展阶段、贯彻新发展理念、构建新发展格局、推动高质量发展</a:t>
            </a:r>
            <a:r>
              <a:rPr lang="zh-CN" altLang="en-US" sz="2000" dirty="0">
                <a:solidFill>
                  <a:srgbClr val="C00000"/>
                </a:solidFill>
                <a:latin typeface="微软雅黑" panose="020B0503020204020204" pitchFamily="34" charset="-122"/>
                <a:ea typeface="微软雅黑" panose="020B0503020204020204" pitchFamily="34" charset="-122"/>
              </a:rPr>
              <a:t>，引导督促党员、干部真正悟透党中央大政方针，时时处处向党中央看齐，扎扎实实贯彻党中央决策部署，不打折扣、不做表面文章，纠正自由主义、本位主义、保护主义，不因一时一地利益而打小算盘、耍小聪明，确保执行不偏向、不变通、不走样。</a:t>
            </a:r>
            <a:endParaRPr lang="zh-CN" altLang="en-US" sz="2000" dirty="0">
              <a:solidFill>
                <a:srgbClr val="C00000"/>
              </a:solidFill>
              <a:latin typeface="微软雅黑" panose="020B0503020204020204" pitchFamily="34" charset="-122"/>
              <a:ea typeface="微软雅黑" panose="020B0503020204020204" pitchFamily="34" charset="-122"/>
            </a:endParaRPr>
          </a:p>
          <a:p>
            <a:pPr indent="609600" fontAlgn="auto">
              <a:lnSpc>
                <a:spcPct val="150000"/>
              </a:lnSpc>
            </a:pPr>
            <a:r>
              <a:rPr lang="zh-CN" altLang="en-US" sz="2000" dirty="0">
                <a:solidFill>
                  <a:srgbClr val="C00000"/>
                </a:solidFill>
                <a:latin typeface="微软雅黑" panose="020B0503020204020204" pitchFamily="34" charset="-122"/>
                <a:ea typeface="微软雅黑" panose="020B0503020204020204" pitchFamily="34" charset="-122"/>
              </a:rPr>
              <a:t>习近平指出，</a:t>
            </a:r>
            <a:r>
              <a:rPr lang="zh-CN" altLang="en-US" sz="2000" b="1" dirty="0">
                <a:solidFill>
                  <a:srgbClr val="C00000"/>
                </a:solidFill>
                <a:latin typeface="微软雅黑" panose="020B0503020204020204" pitchFamily="34" charset="-122"/>
                <a:ea typeface="微软雅黑" panose="020B0503020204020204" pitchFamily="34" charset="-122"/>
              </a:rPr>
              <a:t>要保持反腐败政治定力，不断实现不敢腐、不能腐、不想腐一体推进的战略目标。</a:t>
            </a:r>
            <a:r>
              <a:rPr lang="zh-CN" altLang="en-US" sz="2000" dirty="0">
                <a:solidFill>
                  <a:srgbClr val="C00000"/>
                </a:solidFill>
                <a:latin typeface="微软雅黑" panose="020B0503020204020204" pitchFamily="34" charset="-122"/>
                <a:ea typeface="微软雅黑" panose="020B0503020204020204" pitchFamily="34" charset="-122"/>
              </a:rPr>
              <a:t>我们必须清醒认识到，腐败和反腐败较量还在激烈进行，并呈现出一些新的阶段性特征，防范形形色色的利益集团成伙作势、“围猎”腐蚀还任重道远，有效应对腐败手段隐形变异、翻新升级还任重道远，彻底铲除腐败滋生土壤、实现海晏河清还任重道远，清理系统性腐败、化解风险隐患还任重道远。</a:t>
            </a:r>
            <a:endParaRPr lang="en-US" altLang="zh-CN" sz="2000" dirty="0">
              <a:solidFill>
                <a:srgbClr val="C00000"/>
              </a:solidFill>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1651000" y="295275"/>
            <a:ext cx="8915400" cy="815340"/>
          </a:xfrm>
        </p:spPr>
        <p:txBody>
          <a:bodyPr/>
          <a:lstStyle/>
          <a:p>
            <a:r>
              <a:rPr lang="zh-CN" altLang="en-US" sz="2400" dirty="0">
                <a:solidFill>
                  <a:srgbClr val="C00000"/>
                </a:solidFill>
                <a:cs typeface="+mn-ea"/>
                <a:sym typeface="+mn-lt"/>
              </a:rPr>
              <a:t>学习习近平总书记在十九届中央纪委六次全会上的重要讲话精神</a:t>
            </a:r>
            <a:endParaRPr lang="zh-CN" altLang="en-US" sz="2400" dirty="0">
              <a:solidFill>
                <a:srgbClr val="C00000"/>
              </a:solidFill>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2615" y="1261745"/>
            <a:ext cx="10980420" cy="518350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801543" y="1544281"/>
            <a:ext cx="10767060" cy="4602991"/>
          </a:xfrm>
          <a:prstGeom prst="rect">
            <a:avLst/>
          </a:prstGeom>
          <a:noFill/>
        </p:spPr>
        <p:txBody>
          <a:bodyPr wrap="square" rtlCol="0">
            <a:spAutoFit/>
          </a:bodyPr>
          <a:lstStyle/>
          <a:p>
            <a:pPr indent="609600" fontAlgn="auto">
              <a:lnSpc>
                <a:spcPct val="150000"/>
              </a:lnSpc>
            </a:pPr>
            <a:r>
              <a:rPr lang="zh-CN" altLang="en-US" sz="2200" dirty="0">
                <a:solidFill>
                  <a:srgbClr val="C00000"/>
                </a:solidFill>
                <a:latin typeface="微软雅黑" panose="020B0503020204020204" pitchFamily="34" charset="-122"/>
                <a:ea typeface="微软雅黑" panose="020B0503020204020204" pitchFamily="34" charset="-122"/>
              </a:rPr>
              <a:t>习近平强调，要</a:t>
            </a:r>
            <a:r>
              <a:rPr lang="zh-CN" altLang="en-US" sz="2200" b="1" dirty="0">
                <a:solidFill>
                  <a:srgbClr val="C00000"/>
                </a:solidFill>
                <a:latin typeface="微软雅黑" panose="020B0503020204020204" pitchFamily="34" charset="-122"/>
                <a:ea typeface="微软雅黑" panose="020B0503020204020204" pitchFamily="34" charset="-122"/>
              </a:rPr>
              <a:t>加固中央八项规定的堤坝</a:t>
            </a:r>
            <a:r>
              <a:rPr lang="zh-CN" altLang="en-US" sz="2200" dirty="0">
                <a:solidFill>
                  <a:srgbClr val="C00000"/>
                </a:solidFill>
                <a:latin typeface="微软雅黑" panose="020B0503020204020204" pitchFamily="34" charset="-122"/>
                <a:ea typeface="微软雅黑" panose="020B0503020204020204" pitchFamily="34" charset="-122"/>
              </a:rPr>
              <a:t>，锲而不舍纠“四风”树新风。形式主义、官僚主义是党和国家事业发展的大敌。</a:t>
            </a:r>
            <a:endParaRPr lang="en-US" altLang="zh-CN" sz="2200" dirty="0">
              <a:solidFill>
                <a:srgbClr val="C00000"/>
              </a:solidFill>
              <a:latin typeface="微软雅黑" panose="020B0503020204020204" pitchFamily="34" charset="-122"/>
              <a:ea typeface="微软雅黑" panose="020B0503020204020204" pitchFamily="34" charset="-122"/>
            </a:endParaRPr>
          </a:p>
          <a:p>
            <a:pPr indent="609600" fontAlgn="auto">
              <a:lnSpc>
                <a:spcPct val="150000"/>
              </a:lnSpc>
            </a:pPr>
            <a:r>
              <a:rPr lang="zh-CN" altLang="en-US" sz="2200" dirty="0">
                <a:solidFill>
                  <a:srgbClr val="C00000"/>
                </a:solidFill>
                <a:latin typeface="微软雅黑" panose="020B0503020204020204" pitchFamily="34" charset="-122"/>
                <a:ea typeface="微软雅黑" panose="020B0503020204020204" pitchFamily="34" charset="-122"/>
              </a:rPr>
              <a:t>习近平指出，要</a:t>
            </a:r>
            <a:r>
              <a:rPr lang="zh-CN" altLang="en-US" sz="2200" b="1" dirty="0">
                <a:solidFill>
                  <a:srgbClr val="C00000"/>
                </a:solidFill>
                <a:latin typeface="微软雅黑" panose="020B0503020204020204" pitchFamily="34" charset="-122"/>
                <a:ea typeface="微软雅黑" panose="020B0503020204020204" pitchFamily="34" charset="-122"/>
              </a:rPr>
              <a:t>加强年轻干部教育管理监督</a:t>
            </a:r>
            <a:r>
              <a:rPr lang="zh-CN" altLang="en-US" sz="2200" dirty="0">
                <a:solidFill>
                  <a:srgbClr val="C00000"/>
                </a:solidFill>
                <a:latin typeface="微软雅黑" panose="020B0503020204020204" pitchFamily="34" charset="-122"/>
                <a:ea typeface="微软雅黑" panose="020B0503020204020204" pitchFamily="34" charset="-122"/>
              </a:rPr>
              <a:t>，教育引导年轻干部成为党和人民忠诚可靠的干部。要从严从实加强教育管理监督，引导年轻干部对党忠诚老实，坚定理想信念，牢记初心使命，正确对待权力，时刻自重自省，严守纪法规矩，扣好廉洁从政的“第一粒扣子”。</a:t>
            </a:r>
            <a:endParaRPr lang="en-US" altLang="zh-CN" sz="2200" dirty="0">
              <a:solidFill>
                <a:srgbClr val="C00000"/>
              </a:solidFill>
              <a:latin typeface="微软雅黑" panose="020B0503020204020204" pitchFamily="34" charset="-122"/>
              <a:ea typeface="微软雅黑" panose="020B0503020204020204" pitchFamily="34" charset="-122"/>
            </a:endParaRPr>
          </a:p>
          <a:p>
            <a:pPr indent="609600" fontAlgn="auto">
              <a:lnSpc>
                <a:spcPct val="150000"/>
              </a:lnSpc>
            </a:pPr>
            <a:r>
              <a:rPr lang="zh-CN" altLang="en-US" sz="2200" dirty="0">
                <a:solidFill>
                  <a:srgbClr val="C00000"/>
                </a:solidFill>
                <a:latin typeface="微软雅黑" panose="020B0503020204020204" pitchFamily="34" charset="-122"/>
                <a:ea typeface="微软雅黑" panose="020B0503020204020204" pitchFamily="34" charset="-122"/>
              </a:rPr>
              <a:t>习近平强调，要</a:t>
            </a:r>
            <a:r>
              <a:rPr lang="zh-CN" altLang="en-US" sz="2200" b="1" dirty="0">
                <a:solidFill>
                  <a:srgbClr val="C00000"/>
                </a:solidFill>
                <a:latin typeface="微软雅黑" panose="020B0503020204020204" pitchFamily="34" charset="-122"/>
                <a:ea typeface="微软雅黑" panose="020B0503020204020204" pitchFamily="34" charset="-122"/>
              </a:rPr>
              <a:t>完善权力监督制度和执纪执法体系</a:t>
            </a:r>
            <a:r>
              <a:rPr lang="zh-CN" altLang="en-US" sz="2200" dirty="0">
                <a:solidFill>
                  <a:srgbClr val="C00000"/>
                </a:solidFill>
                <a:latin typeface="微软雅黑" panose="020B0503020204020204" pitchFamily="34" charset="-122"/>
                <a:ea typeface="微软雅黑" panose="020B0503020204020204" pitchFamily="34" charset="-122"/>
              </a:rPr>
              <a:t>，使各项监督更加规范、更加有力、更加有效。各级党委（党组）要履行党内监督的主体责任，突出加强对“关键少数”特别是“一把手”和领导班子的监督。</a:t>
            </a:r>
            <a:endParaRPr lang="en-US" altLang="zh-CN" sz="2200" dirty="0">
              <a:solidFill>
                <a:srgbClr val="C00000"/>
              </a:solidFill>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1651000" y="295275"/>
            <a:ext cx="8956040" cy="815340"/>
          </a:xfrm>
        </p:spPr>
        <p:txBody>
          <a:bodyPr/>
          <a:lstStyle/>
          <a:p>
            <a:r>
              <a:rPr lang="zh-CN" altLang="en-US" sz="2400" dirty="0">
                <a:solidFill>
                  <a:srgbClr val="C00000"/>
                </a:solidFill>
                <a:cs typeface="+mn-ea"/>
                <a:sym typeface="+mn-lt"/>
              </a:rPr>
              <a:t>学习习近平总书记在十九届中央纪委六次全会上的重要讲话精神</a:t>
            </a:r>
            <a:endParaRPr lang="zh-CN" altLang="en-US" sz="2400" dirty="0">
              <a:solidFill>
                <a:srgbClr val="C00000"/>
              </a:solidFill>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14044" y="1483360"/>
            <a:ext cx="11069955" cy="477075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065608" y="1902169"/>
            <a:ext cx="10172063" cy="3646170"/>
          </a:xfrm>
          <a:prstGeom prst="rect">
            <a:avLst/>
          </a:prstGeom>
          <a:noFill/>
        </p:spPr>
        <p:txBody>
          <a:bodyPr wrap="square" rtlCol="0">
            <a:spAutoFit/>
          </a:bodyPr>
          <a:lstStyle/>
          <a:p>
            <a:pPr indent="609600" fontAlgn="auto">
              <a:lnSpc>
                <a:spcPct val="150000"/>
              </a:lnSpc>
            </a:pPr>
            <a:r>
              <a:rPr lang="zh-CN" altLang="en-US" sz="2200" dirty="0">
                <a:solidFill>
                  <a:srgbClr val="C00000"/>
                </a:solidFill>
                <a:latin typeface="微软雅黑" panose="020B0503020204020204" pitchFamily="34" charset="-122"/>
                <a:ea typeface="微软雅黑" panose="020B0503020204020204" pitchFamily="34" charset="-122"/>
              </a:rPr>
              <a:t>习近平指出，纪检监察机关和纪检监察干部要始终忠诚于党、忠诚于人民、忠诚于纪检监察事业，准确把握在党的自我革命中的职责任务，弘扬党百年奋斗形成的宝贵经验和优良作风，</a:t>
            </a:r>
            <a:r>
              <a:rPr lang="zh-CN" altLang="en-US" sz="2200" dirty="0">
                <a:solidFill>
                  <a:srgbClr val="C00000"/>
                </a:solidFill>
                <a:latin typeface="微软雅黑" panose="020B0503020204020204" pitchFamily="34" charset="-122"/>
                <a:ea typeface="微软雅黑" panose="020B0503020204020204" pitchFamily="34" charset="-122"/>
              </a:rPr>
              <a:t>紧紧围绕党和国家工作大局发挥监督保障执行作用，更加有力有效推动党和国家战略部署目标任务落实。纪检监察队伍必须以更高的标准、更严的纪律要求自己，锤炼过硬的思想作风、能力素质，以党性立身做事，刚正不阿、秉公执纪、谨慎用权，不断提高自身免疫力，主动接受党内和社会各方面的监督，始终做党和人民的忠诚卫士。</a:t>
            </a:r>
            <a:endParaRPr sz="2200" dirty="0">
              <a:solidFill>
                <a:srgbClr val="C00000"/>
              </a:solidFill>
              <a:effectLst/>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1651000" y="295275"/>
            <a:ext cx="10541000" cy="815340"/>
          </a:xfrm>
        </p:spPr>
        <p:txBody>
          <a:bodyPr/>
          <a:lstStyle/>
          <a:p>
            <a:r>
              <a:rPr lang="zh-CN" altLang="en-US" sz="2400" dirty="0">
                <a:solidFill>
                  <a:srgbClr val="C00000"/>
                </a:solidFill>
                <a:cs typeface="+mn-ea"/>
                <a:sym typeface="+mn-lt"/>
              </a:rPr>
              <a:t>学习习近平总书记在十九届中央纪委六次全会上的重要讲话精神</a:t>
            </a:r>
            <a:endParaRPr lang="zh-CN" altLang="en-US" sz="2400" dirty="0">
              <a:solidFill>
                <a:srgbClr val="C00000"/>
              </a:solidFill>
              <a:cs typeface="+mn-ea"/>
              <a:sym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5"/>
          <p:cNvSpPr>
            <a:spLocks noChangeArrowheads="1"/>
          </p:cNvSpPr>
          <p:nvPr/>
        </p:nvSpPr>
        <p:spPr bwMode="auto">
          <a:xfrm>
            <a:off x="1635760" y="2614930"/>
            <a:ext cx="9331325" cy="1656415"/>
          </a:xfrm>
          <a:prstGeom prst="rect">
            <a:avLst/>
          </a:prstGeom>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auto">
              <a:lnSpc>
                <a:spcPct val="150000"/>
              </a:lnSpc>
              <a:buClrTx/>
              <a:buSzTx/>
              <a:buFontTx/>
            </a:pPr>
            <a:r>
              <a:rPr lang="zh-CN" altLang="en-US" sz="3600" b="1" dirty="0">
                <a:solidFill>
                  <a:srgbClr val="C00000"/>
                </a:solidFill>
                <a:latin typeface="微软雅黑" panose="020B0503020204020204" pitchFamily="34" charset="-122"/>
                <a:ea typeface="微软雅黑" panose="020B0503020204020204" pitchFamily="34" charset="-122"/>
                <a:cs typeface="+mn-ea"/>
                <a:sym typeface="+mn-lt"/>
              </a:rPr>
              <a:t>学习习近平总书记在中央全面深化改革委员会第二十四次会议上的重要讲话精神</a:t>
            </a:r>
            <a:endParaRPr lang="zh-CN" altLang="en-US" sz="3600" b="1" dirty="0">
              <a:solidFill>
                <a:srgbClr val="C00000"/>
              </a:solidFill>
              <a:latin typeface="微软雅黑" panose="020B0503020204020204" pitchFamily="34" charset="-122"/>
              <a:ea typeface="微软雅黑" panose="020B0503020204020204" pitchFamily="34" charset="-122"/>
              <a:cs typeface="+mn-ea"/>
              <a:sym typeface="+mn-lt"/>
            </a:endParaRPr>
          </a:p>
        </p:txBody>
      </p:sp>
      <p:grpSp>
        <p:nvGrpSpPr>
          <p:cNvPr id="63" name="组合 10"/>
          <p:cNvGrpSpPr/>
          <p:nvPr/>
        </p:nvGrpSpPr>
        <p:grpSpPr>
          <a:xfrm>
            <a:off x="4737100" y="1458509"/>
            <a:ext cx="2717800" cy="645160"/>
            <a:chOff x="4737100" y="3094626"/>
            <a:chExt cx="2717800" cy="645160"/>
          </a:xfrm>
        </p:grpSpPr>
        <p:sp>
          <p:nvSpPr>
            <p:cNvPr id="1048608" name="圆角矩形 11"/>
            <p:cNvSpPr/>
            <p:nvPr/>
          </p:nvSpPr>
          <p:spPr>
            <a:xfrm>
              <a:off x="4737100" y="3094626"/>
              <a:ext cx="2717800" cy="640715"/>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800">
                <a:solidFill>
                  <a:srgbClr val="C42F0B"/>
                </a:solidFill>
                <a:latin typeface="微软雅黑" panose="020B0503020204020204" pitchFamily="34" charset="-122"/>
                <a:ea typeface="微软雅黑" panose="020B0503020204020204" pitchFamily="34" charset="-122"/>
              </a:endParaRPr>
            </a:p>
          </p:txBody>
        </p:sp>
        <p:sp>
          <p:nvSpPr>
            <p:cNvPr id="1048609" name="Rectangle 5"/>
            <p:cNvSpPr>
              <a:spLocks noChangeArrowheads="1"/>
            </p:cNvSpPr>
            <p:nvPr/>
          </p:nvSpPr>
          <p:spPr bwMode="auto">
            <a:xfrm>
              <a:off x="4937760" y="3094626"/>
              <a:ext cx="2316480" cy="645160"/>
            </a:xfrm>
            <a:prstGeom prst="rect">
              <a:avLst/>
            </a:prstGeom>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600" b="1" spc="600" dirty="0">
                  <a:ln cmpd="sng">
                    <a:noFill/>
                    <a:prstDash val="solid"/>
                  </a:ln>
                  <a:solidFill>
                    <a:schemeClr val="bg1"/>
                  </a:solidFill>
                  <a:latin typeface="微软雅黑" panose="020B0503020204020204" pitchFamily="34" charset="-122"/>
                  <a:ea typeface="微软雅黑" panose="020B0503020204020204" pitchFamily="34" charset="-122"/>
                </a:rPr>
                <a:t>第三部分</a:t>
              </a:r>
              <a:endParaRPr lang="zh-CN" altLang="en-US" sz="3600" b="1" spc="600" dirty="0">
                <a:ln cmpd="sng">
                  <a:noFill/>
                  <a:prstDash val="solid"/>
                </a:ln>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48607"/>
                                        </p:tgtEl>
                                        <p:attrNameLst>
                                          <p:attrName>style.visibility</p:attrName>
                                        </p:attrNameLst>
                                      </p:cBhvr>
                                      <p:to>
                                        <p:strVal val="visible"/>
                                      </p:to>
                                    </p:set>
                                    <p:animEffect transition="in" filter="fade">
                                      <p:cBhvr>
                                        <p:cTn id="11" dur="750"/>
                                        <p:tgtEl>
                                          <p:spTgt spid="1048607"/>
                                        </p:tgtEl>
                                      </p:cBhvr>
                                    </p:animEffect>
                                    <p:anim calcmode="lin" valueType="num">
                                      <p:cBhvr>
                                        <p:cTn id="12" dur="750" fill="hold"/>
                                        <p:tgtEl>
                                          <p:spTgt spid="1048607"/>
                                        </p:tgtEl>
                                        <p:attrNameLst>
                                          <p:attrName>ppt_x</p:attrName>
                                        </p:attrNameLst>
                                      </p:cBhvr>
                                      <p:tavLst>
                                        <p:tav tm="0">
                                          <p:val>
                                            <p:strVal val="#ppt_x"/>
                                          </p:val>
                                        </p:tav>
                                        <p:tav tm="100000">
                                          <p:val>
                                            <p:strVal val="#ppt_x"/>
                                          </p:val>
                                        </p:tav>
                                      </p:tavLst>
                                    </p:anim>
                                    <p:anim calcmode="lin" valueType="num">
                                      <p:cBhvr>
                                        <p:cTn id="13" dur="750" fill="hold"/>
                                        <p:tgtEl>
                                          <p:spTgt spid="1048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任意多边形: 形状 90"/>
          <p:cNvSpPr/>
          <p:nvPr>
            <p:custDataLst>
              <p:tags r:id="rId1"/>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solidFill>
                <a:schemeClr val="lt1"/>
              </a:solidFill>
              <a:latin typeface="Arial" panose="020B0604020202020204" pitchFamily="34" charset="0"/>
              <a:ea typeface="微软雅黑" panose="020B0503020204020204" pitchFamily="34" charset="-122"/>
            </a:endParaRPr>
          </a:p>
        </p:txBody>
      </p:sp>
      <p:sp>
        <p:nvSpPr>
          <p:cNvPr id="93" name="文本框 92"/>
          <p:cNvSpPr txBox="1"/>
          <p:nvPr>
            <p:custDataLst>
              <p:tags r:id="rId2"/>
            </p:custDataLst>
          </p:nvPr>
        </p:nvSpPr>
        <p:spPr>
          <a:xfrm>
            <a:off x="1239520" y="1520691"/>
            <a:ext cx="9712960" cy="4042410"/>
          </a:xfrm>
          <a:prstGeom prst="rect">
            <a:avLst/>
          </a:prstGeom>
          <a:noFill/>
        </p:spPr>
        <p:txBody>
          <a:bodyPr wrap="square" lIns="90000" tIns="46800" rIns="90000" bIns="46800" rtlCol="0" anchor="ctr" anchorCtr="0">
            <a:noAutofit/>
          </a:bodyPr>
          <a:lstStyle>
            <a:defPPr>
              <a:defRPr lang="zh-CN"/>
            </a:defPPr>
            <a:lvl1pPr fontAlgn="auto">
              <a:lnSpc>
                <a:spcPct val="130000"/>
              </a:lnSpc>
              <a:spcAft>
                <a:spcPts val="1000"/>
              </a:spcAft>
              <a:defRPr sz="1600" spc="150"/>
            </a:lvl1pPr>
          </a:lstStyle>
          <a:p>
            <a:pPr lvl="0" indent="609600" algn="just">
              <a:lnSpc>
                <a:spcPct val="150000"/>
              </a:lnSpc>
              <a:spcBef>
                <a:spcPts val="1000"/>
              </a:spcBef>
              <a:buClrTx/>
              <a:buSzTx/>
              <a:buFontTx/>
              <a:extLst>
                <a:ext uri="{35155182-B16C-46BC-9424-99874614C6A1}">
                  <wpsdc:indentchars xmlns:wpsdc="http://www.wps.cn/officeDocument/2017/drawingmlCustomData" val="200" checksum="4158780845"/>
                </a:ext>
              </a:extLst>
            </a:pPr>
            <a:r>
              <a:rPr lang="zh-CN" altLang="en-US" sz="2400" spc="0" dirty="0">
                <a:solidFill>
                  <a:srgbClr val="C00000"/>
                </a:solidFill>
                <a:latin typeface="微软雅黑" panose="020B0503020204020204" pitchFamily="34" charset="-122"/>
                <a:ea typeface="微软雅黑" panose="020B0503020204020204" pitchFamily="34" charset="-122"/>
              </a:rPr>
              <a:t>中共中央总书记、国家主席、中央军委主席、中央全面深化改革委员会主任习近平</a:t>
            </a:r>
            <a:r>
              <a:rPr lang="en-US" altLang="zh-CN" sz="2400" spc="0" dirty="0">
                <a:solidFill>
                  <a:srgbClr val="C00000"/>
                </a:solidFill>
                <a:latin typeface="微软雅黑" panose="020B0503020204020204" pitchFamily="34" charset="-122"/>
                <a:ea typeface="微软雅黑" panose="020B0503020204020204" pitchFamily="34" charset="-122"/>
              </a:rPr>
              <a:t>2</a:t>
            </a:r>
            <a:r>
              <a:rPr lang="zh-CN" altLang="en-US" sz="2400" spc="0" dirty="0">
                <a:solidFill>
                  <a:srgbClr val="C00000"/>
                </a:solidFill>
                <a:latin typeface="微软雅黑" panose="020B0503020204020204" pitchFamily="34" charset="-122"/>
                <a:ea typeface="微软雅黑" panose="020B0503020204020204" pitchFamily="34" charset="-122"/>
              </a:rPr>
              <a:t>月</a:t>
            </a:r>
            <a:r>
              <a:rPr lang="en-US" altLang="zh-CN" sz="2400" spc="0" dirty="0">
                <a:solidFill>
                  <a:srgbClr val="C00000"/>
                </a:solidFill>
                <a:latin typeface="微软雅黑" panose="020B0503020204020204" pitchFamily="34" charset="-122"/>
                <a:ea typeface="微软雅黑" panose="020B0503020204020204" pitchFamily="34" charset="-122"/>
              </a:rPr>
              <a:t>28</a:t>
            </a:r>
            <a:r>
              <a:rPr lang="zh-CN" altLang="en-US" sz="2400" spc="0" dirty="0">
                <a:solidFill>
                  <a:srgbClr val="C00000"/>
                </a:solidFill>
                <a:latin typeface="微软雅黑" panose="020B0503020204020204" pitchFamily="34" charset="-122"/>
                <a:ea typeface="微软雅黑" panose="020B0503020204020204" pitchFamily="34" charset="-122"/>
              </a:rPr>
              <a:t>日下午主持召开中央全面深化改革委员会第二十四次会议，审议通过了</a:t>
            </a:r>
            <a:r>
              <a:rPr lang="en-US" altLang="zh-CN" sz="2400" spc="0" dirty="0">
                <a:solidFill>
                  <a:srgbClr val="C00000"/>
                </a:solidFill>
                <a:latin typeface="微软雅黑" panose="020B0503020204020204" pitchFamily="34" charset="-122"/>
                <a:ea typeface="微软雅黑" panose="020B0503020204020204" pitchFamily="34" charset="-122"/>
              </a:rPr>
              <a:t>《</a:t>
            </a:r>
            <a:r>
              <a:rPr lang="zh-CN" altLang="en-US" sz="2400" spc="0" dirty="0">
                <a:solidFill>
                  <a:srgbClr val="C00000"/>
                </a:solidFill>
                <a:latin typeface="微软雅黑" panose="020B0503020204020204" pitchFamily="34" charset="-122"/>
                <a:ea typeface="微软雅黑" panose="020B0503020204020204" pitchFamily="34" charset="-122"/>
              </a:rPr>
              <a:t>关于加快建设世界一流企业的指导意见</a:t>
            </a:r>
            <a:r>
              <a:rPr lang="en-US" altLang="zh-CN" sz="2400" spc="0" dirty="0">
                <a:solidFill>
                  <a:srgbClr val="C00000"/>
                </a:solidFill>
                <a:latin typeface="微软雅黑" panose="020B0503020204020204" pitchFamily="34" charset="-122"/>
                <a:ea typeface="微软雅黑" panose="020B0503020204020204" pitchFamily="34" charset="-122"/>
              </a:rPr>
              <a:t>》</a:t>
            </a:r>
            <a:r>
              <a:rPr lang="zh-CN" altLang="en-US" sz="2400" spc="0" dirty="0">
                <a:solidFill>
                  <a:srgbClr val="C00000"/>
                </a:solidFill>
                <a:latin typeface="微软雅黑" panose="020B0503020204020204" pitchFamily="34" charset="-122"/>
                <a:ea typeface="微软雅黑" panose="020B0503020204020204" pitchFamily="34" charset="-122"/>
              </a:rPr>
              <a:t>、</a:t>
            </a:r>
            <a:r>
              <a:rPr lang="en-US" altLang="zh-CN" sz="2400" spc="0" dirty="0">
                <a:solidFill>
                  <a:srgbClr val="C00000"/>
                </a:solidFill>
                <a:latin typeface="微软雅黑" panose="020B0503020204020204" pitchFamily="34" charset="-122"/>
                <a:ea typeface="微软雅黑" panose="020B0503020204020204" pitchFamily="34" charset="-122"/>
              </a:rPr>
              <a:t>《</a:t>
            </a:r>
            <a:r>
              <a:rPr lang="zh-CN" altLang="en-US" sz="2400" spc="0" dirty="0">
                <a:solidFill>
                  <a:srgbClr val="C00000"/>
                </a:solidFill>
                <a:latin typeface="微软雅黑" panose="020B0503020204020204" pitchFamily="34" charset="-122"/>
                <a:ea typeface="微软雅黑" panose="020B0503020204020204" pitchFamily="34" charset="-122"/>
              </a:rPr>
              <a:t>推进普惠金融高质量发展的实施意见</a:t>
            </a:r>
            <a:r>
              <a:rPr lang="en-US" altLang="zh-CN" sz="2400" spc="0" dirty="0">
                <a:solidFill>
                  <a:srgbClr val="C00000"/>
                </a:solidFill>
                <a:latin typeface="微软雅黑" panose="020B0503020204020204" pitchFamily="34" charset="-122"/>
                <a:ea typeface="微软雅黑" panose="020B0503020204020204" pitchFamily="34" charset="-122"/>
              </a:rPr>
              <a:t>》</a:t>
            </a:r>
            <a:r>
              <a:rPr lang="zh-CN" altLang="en-US" sz="2400" spc="0" dirty="0">
                <a:solidFill>
                  <a:srgbClr val="C00000"/>
                </a:solidFill>
                <a:latin typeface="微软雅黑" panose="020B0503020204020204" pitchFamily="34" charset="-122"/>
                <a:ea typeface="微软雅黑" panose="020B0503020204020204" pitchFamily="34" charset="-122"/>
              </a:rPr>
              <a:t>、</a:t>
            </a:r>
            <a:r>
              <a:rPr lang="en-US" altLang="zh-CN" sz="2400" spc="0" dirty="0">
                <a:solidFill>
                  <a:srgbClr val="C00000"/>
                </a:solidFill>
                <a:latin typeface="微软雅黑" panose="020B0503020204020204" pitchFamily="34" charset="-122"/>
                <a:ea typeface="微软雅黑" panose="020B0503020204020204" pitchFamily="34" charset="-122"/>
              </a:rPr>
              <a:t>《</a:t>
            </a:r>
            <a:r>
              <a:rPr lang="zh-CN" altLang="en-US" sz="2400" spc="0" dirty="0">
                <a:solidFill>
                  <a:srgbClr val="C00000"/>
                </a:solidFill>
                <a:latin typeface="微软雅黑" panose="020B0503020204020204" pitchFamily="34" charset="-122"/>
                <a:ea typeface="微软雅黑" panose="020B0503020204020204" pitchFamily="34" charset="-122"/>
              </a:rPr>
              <a:t>关于加强基础学科人才培养的意见</a:t>
            </a:r>
            <a:r>
              <a:rPr lang="en-US" altLang="zh-CN" sz="2400" spc="0" dirty="0">
                <a:solidFill>
                  <a:srgbClr val="C00000"/>
                </a:solidFill>
                <a:latin typeface="微软雅黑" panose="020B0503020204020204" pitchFamily="34" charset="-122"/>
                <a:ea typeface="微软雅黑" panose="020B0503020204020204" pitchFamily="34" charset="-122"/>
              </a:rPr>
              <a:t>》</a:t>
            </a:r>
            <a:r>
              <a:rPr lang="zh-CN" altLang="en-US" sz="2400" spc="0" dirty="0">
                <a:solidFill>
                  <a:srgbClr val="C00000"/>
                </a:solidFill>
                <a:latin typeface="微软雅黑" panose="020B0503020204020204" pitchFamily="34" charset="-122"/>
                <a:ea typeface="微软雅黑" panose="020B0503020204020204" pitchFamily="34" charset="-122"/>
              </a:rPr>
              <a:t>、</a:t>
            </a:r>
            <a:r>
              <a:rPr lang="en-US" altLang="zh-CN" sz="2400" spc="0" dirty="0">
                <a:solidFill>
                  <a:srgbClr val="C00000"/>
                </a:solidFill>
                <a:latin typeface="微软雅黑" panose="020B0503020204020204" pitchFamily="34" charset="-122"/>
                <a:ea typeface="微软雅黑" panose="020B0503020204020204" pitchFamily="34" charset="-122"/>
              </a:rPr>
              <a:t>《</a:t>
            </a:r>
            <a:r>
              <a:rPr lang="zh-CN" altLang="en-US" sz="2400" spc="0" dirty="0">
                <a:solidFill>
                  <a:srgbClr val="C00000"/>
                </a:solidFill>
                <a:latin typeface="微软雅黑" panose="020B0503020204020204" pitchFamily="34" charset="-122"/>
                <a:ea typeface="微软雅黑" panose="020B0503020204020204" pitchFamily="34" charset="-122"/>
              </a:rPr>
              <a:t>关于推进国有企业打造原创技术策源地的指导意见</a:t>
            </a:r>
            <a:r>
              <a:rPr lang="en-US" altLang="zh-CN" sz="2400" spc="0" dirty="0">
                <a:solidFill>
                  <a:srgbClr val="C00000"/>
                </a:solidFill>
                <a:latin typeface="微软雅黑" panose="020B0503020204020204" pitchFamily="34" charset="-122"/>
                <a:ea typeface="微软雅黑" panose="020B0503020204020204" pitchFamily="34" charset="-122"/>
              </a:rPr>
              <a:t>》</a:t>
            </a:r>
            <a:r>
              <a:rPr lang="zh-CN" altLang="en-US" sz="2400" spc="0" dirty="0">
                <a:solidFill>
                  <a:srgbClr val="C00000"/>
                </a:solidFill>
                <a:latin typeface="微软雅黑" panose="020B0503020204020204" pitchFamily="34" charset="-122"/>
                <a:ea typeface="微软雅黑" panose="020B0503020204020204" pitchFamily="34" charset="-122"/>
              </a:rPr>
              <a:t>。</a:t>
            </a:r>
            <a:endParaRPr lang="zh-CN" sz="2400" spc="0" dirty="0">
              <a:solidFill>
                <a:srgbClr val="C00000"/>
              </a:solidFill>
              <a:effectLst/>
              <a:latin typeface="微软雅黑" panose="020B0503020204020204" pitchFamily="34" charset="-122"/>
              <a:ea typeface="微软雅黑" panose="020B0503020204020204" pitchFamily="34" charset="-122"/>
            </a:endParaRPr>
          </a:p>
        </p:txBody>
      </p:sp>
      <p:sp>
        <p:nvSpPr>
          <p:cNvPr id="94" name="文本框 93"/>
          <p:cNvSpPr txBox="1"/>
          <p:nvPr>
            <p:custDataLst>
              <p:tags r:id="rId3"/>
            </p:custDataLst>
          </p:nvPr>
        </p:nvSpPr>
        <p:spPr>
          <a:xfrm>
            <a:off x="1569720" y="378344"/>
            <a:ext cx="9982200" cy="629920"/>
          </a:xfrm>
          <a:prstGeom prst="rect">
            <a:avLst/>
          </a:prstGeom>
          <a:noFill/>
        </p:spPr>
        <p:txBody>
          <a:bodyPr wrap="square" lIns="90000" tIns="46800" rIns="90000" bIns="46800" rtlCol="0">
            <a:normAutofit fontScale="90000"/>
          </a:bodyPr>
          <a:lstStyle/>
          <a:p>
            <a:pPr>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学习习近平总书记在中央全面深化改革委员会第二十四次会议上的重要讲话精神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lt"/>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500"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
                                        </p:tgtEl>
                                        <p:attrNameLst>
                                          <p:attrName>ppt_y</p:attrName>
                                        </p:attrNameLst>
                                      </p:cBhvr>
                                      <p:tavLst>
                                        <p:tav tm="0">
                                          <p:val>
                                            <p:strVal val="#ppt_y"/>
                                          </p:val>
                                        </p:tav>
                                        <p:tav tm="100000">
                                          <p:val>
                                            <p:strVal val="#ppt_y"/>
                                          </p:val>
                                        </p:tav>
                                      </p:tavLst>
                                    </p:anim>
                                    <p:anim calcmode="lin" valueType="num">
                                      <p:cBhvr>
                                        <p:cTn id="9"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
                                        </p:tgtEl>
                                      </p:cBhvr>
                                    </p:animEffect>
                                  </p:childTnLst>
                                </p:cTn>
                              </p:par>
                              <p:par>
                                <p:cTn id="12" presetID="3" presetClass="entr" presetSubtype="10" fill="hold" grpId="0" nodeType="withEffect">
                                  <p:stCondLst>
                                    <p:cond delay="500"/>
                                  </p:stCondLst>
                                  <p:childTnLst>
                                    <p:set>
                                      <p:cBhvr>
                                        <p:cTn id="13" dur="1" fill="hold">
                                          <p:stCondLst>
                                            <p:cond delay="0"/>
                                          </p:stCondLst>
                                        </p:cTn>
                                        <p:tgtEl>
                                          <p:spTgt spid="93"/>
                                        </p:tgtEl>
                                        <p:attrNameLst>
                                          <p:attrName>style.visibility</p:attrName>
                                        </p:attrNameLst>
                                      </p:cBhvr>
                                      <p:to>
                                        <p:strVal val="visible"/>
                                      </p:to>
                                    </p:set>
                                    <p:animEffect transition="in" filter="blinds(horizontal)">
                                      <p:cBhvr>
                                        <p:cTn id="1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1" name="文本框 120"/>
          <p:cNvSpPr txBox="1"/>
          <p:nvPr/>
        </p:nvSpPr>
        <p:spPr>
          <a:xfrm>
            <a:off x="287655" y="1882775"/>
            <a:ext cx="1845310" cy="1753235"/>
          </a:xfrm>
          <a:prstGeom prst="rect">
            <a:avLst/>
          </a:prstGeom>
          <a:noFill/>
          <a:ln>
            <a:noFill/>
          </a:ln>
        </p:spPr>
        <p:txBody>
          <a:bodyPr wrap="square" rtlCol="0">
            <a:spAutoFit/>
          </a:bodyPr>
          <a:lstStyle>
            <a:defPPr>
              <a:defRPr lang="zh-CN"/>
            </a:defPPr>
            <a:lvl1pPr>
              <a:defRPr sz="2400" b="1">
                <a:gradFill>
                  <a:gsLst>
                    <a:gs pos="90000">
                      <a:srgbClr val="C00000"/>
                    </a:gs>
                    <a:gs pos="30000">
                      <a:srgbClr val="FF3300"/>
                    </a:gs>
                  </a:gsLst>
                  <a:lin ang="5400000" scaled="1"/>
                </a:gradFill>
                <a:cs typeface="微软雅黑" panose="020B0503020204020204" pitchFamily="82" charset="2"/>
              </a:defRPr>
            </a:lvl1pPr>
          </a:lstStyle>
          <a:p>
            <a:pPr marL="0" marR="0" indent="0" algn="ctr" defTabSz="914400" rtl="0" eaLnBrk="0" fontAlgn="base" latinLnBrk="0" hangingPunct="0">
              <a:lnSpc>
                <a:spcPct val="100000"/>
              </a:lnSpc>
              <a:spcBef>
                <a:spcPct val="0"/>
              </a:spcBef>
              <a:spcAft>
                <a:spcPct val="0"/>
              </a:spcAft>
              <a:buNone/>
            </a:pPr>
            <a:r>
              <a:rPr kumimoji="0" lang="zh-CN" altLang="en-US" sz="5400" b="1" i="0" u="none" strike="noStrike" kern="1200" cap="none" spc="0" normalizeH="0" baseline="0" noProof="1">
                <a:gradFill>
                  <a:gsLst>
                    <a:gs pos="90000">
                      <a:srgbClr val="C00000"/>
                    </a:gs>
                    <a:gs pos="30000">
                      <a:srgbClr val="FF3300"/>
                    </a:gs>
                  </a:gsLst>
                  <a:lin ang="5400000" scaled="1"/>
                </a:gradFill>
                <a:latin typeface="Arial" panose="020B0604020202020204" pitchFamily="34" charset="0"/>
                <a:ea typeface="微软雅黑" panose="020B0503020204020204" pitchFamily="34" charset="-122"/>
                <a:cs typeface="微软雅黑" panose="020B0503020204020204" pitchFamily="82" charset="2"/>
                <a:sym typeface="Arial" panose="020B0604020202020204" pitchFamily="34" charset="0"/>
              </a:rPr>
              <a:t>目</a:t>
            </a:r>
            <a:endParaRPr kumimoji="0" lang="zh-CN" altLang="en-US" sz="5400" b="1" i="0" u="none" strike="noStrike" kern="1200" cap="none" spc="0" normalizeH="0" baseline="0" noProof="1">
              <a:gradFill>
                <a:gsLst>
                  <a:gs pos="90000">
                    <a:srgbClr val="C00000"/>
                  </a:gs>
                  <a:gs pos="30000">
                    <a:srgbClr val="FF3300"/>
                  </a:gs>
                </a:gsLst>
                <a:lin ang="5400000" scaled="1"/>
              </a:gradFill>
              <a:latin typeface="Arial" panose="020B0604020202020204" pitchFamily="34" charset="0"/>
              <a:ea typeface="微软雅黑" panose="020B0503020204020204" pitchFamily="34" charset="-122"/>
              <a:cs typeface="微软雅黑" panose="020B0503020204020204" pitchFamily="82" charset="2"/>
              <a:sym typeface="Arial" panose="020B0604020202020204" pitchFamily="34" charset="0"/>
            </a:endParaRPr>
          </a:p>
          <a:p>
            <a:pPr marL="0" marR="0" indent="0" algn="ctr" defTabSz="914400" rtl="0" eaLnBrk="0" fontAlgn="base" latinLnBrk="0" hangingPunct="0">
              <a:lnSpc>
                <a:spcPct val="100000"/>
              </a:lnSpc>
              <a:spcBef>
                <a:spcPct val="0"/>
              </a:spcBef>
              <a:spcAft>
                <a:spcPct val="0"/>
              </a:spcAft>
              <a:buNone/>
            </a:pPr>
            <a:r>
              <a:rPr kumimoji="0" lang="zh-CN" altLang="en-US" sz="5400" b="1" i="0" u="none" strike="noStrike" kern="1200" cap="none" spc="0" normalizeH="0" baseline="0" noProof="1">
                <a:gradFill>
                  <a:gsLst>
                    <a:gs pos="90000">
                      <a:srgbClr val="C00000"/>
                    </a:gs>
                    <a:gs pos="30000">
                      <a:srgbClr val="FF3300"/>
                    </a:gs>
                  </a:gsLst>
                  <a:lin ang="5400000" scaled="1"/>
                </a:gradFill>
                <a:latin typeface="Arial" panose="020B0604020202020204" pitchFamily="34" charset="0"/>
                <a:ea typeface="微软雅黑" panose="020B0503020204020204" pitchFamily="34" charset="-122"/>
                <a:cs typeface="微软雅黑" panose="020B0503020204020204" pitchFamily="82" charset="2"/>
                <a:sym typeface="Arial" panose="020B0604020202020204" pitchFamily="34" charset="0"/>
              </a:rPr>
              <a:t>录</a:t>
            </a:r>
            <a:endParaRPr kumimoji="0" lang="zh-CN" altLang="en-US" sz="5400" b="1" i="0" u="none" strike="noStrike" kern="1200" cap="none" spc="0" normalizeH="0" baseline="0" noProof="1">
              <a:gradFill>
                <a:gsLst>
                  <a:gs pos="90000">
                    <a:srgbClr val="C00000"/>
                  </a:gs>
                  <a:gs pos="30000">
                    <a:srgbClr val="FF3300"/>
                  </a:gs>
                </a:gsLst>
                <a:lin ang="5400000" scaled="1"/>
              </a:gradFill>
              <a:latin typeface="Arial" panose="020B0604020202020204" pitchFamily="34" charset="0"/>
              <a:ea typeface="微软雅黑" panose="020B0503020204020204" pitchFamily="34" charset="-122"/>
              <a:cs typeface="微软雅黑" panose="020B0503020204020204" pitchFamily="82" charset="2"/>
              <a:sym typeface="Arial" panose="020B0604020202020204" pitchFamily="34" charset="0"/>
            </a:endParaRPr>
          </a:p>
        </p:txBody>
      </p:sp>
      <p:grpSp>
        <p:nvGrpSpPr>
          <p:cNvPr id="10" name="组合 9"/>
          <p:cNvGrpSpPr/>
          <p:nvPr/>
        </p:nvGrpSpPr>
        <p:grpSpPr>
          <a:xfrm>
            <a:off x="2196087" y="2494280"/>
            <a:ext cx="8516894" cy="808990"/>
            <a:chOff x="3553" y="1330"/>
            <a:chExt cx="13687" cy="1274"/>
          </a:xfrm>
        </p:grpSpPr>
        <p:sp>
          <p:nvSpPr>
            <p:cNvPr id="11" name="文本框 10"/>
            <p:cNvSpPr txBox="1"/>
            <p:nvPr/>
          </p:nvSpPr>
          <p:spPr>
            <a:xfrm>
              <a:off x="4801" y="1330"/>
              <a:ext cx="12439" cy="1274"/>
            </a:xfrm>
            <a:prstGeom prst="rect">
              <a:avLst/>
            </a:prstGeom>
            <a:noFill/>
            <a:ln>
              <a:solidFill>
                <a:schemeClr val="accent1"/>
              </a:solidFill>
              <a:prstDash val="dash"/>
            </a:ln>
          </p:spPr>
          <p:txBody>
            <a:bodyPr wrap="square" rtlCol="0">
              <a:spAutoFit/>
            </a:bodyPr>
            <a:lstStyle/>
            <a:p>
              <a:pPr algn="just" fontAlgn="auto">
                <a:lnSpc>
                  <a:spcPts val="28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ea"/>
                </a:rPr>
                <a:t>学习习近平总书记在十九届中央纪委六次全会上的重要讲话精神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3" name="文本框 2"/>
            <p:cNvSpPr txBox="1"/>
            <p:nvPr/>
          </p:nvSpPr>
          <p:spPr>
            <a:xfrm>
              <a:off x="3553" y="1456"/>
              <a:ext cx="1061" cy="1023"/>
            </a:xfrm>
            <a:prstGeom prst="rect">
              <a:avLst/>
            </a:prstGeom>
            <a:solidFill>
              <a:srgbClr val="E60000"/>
            </a:solidFill>
          </p:spPr>
          <p:txBody>
            <a:bodyPr wrap="none" lIns="91438" tIns="45719" rIns="91438" bIns="45719" rtlCol="0" anchor="ctr" anchorCtr="1">
              <a:noAutofit/>
            </a:bodyPr>
            <a:lstStyle/>
            <a:p>
              <a:r>
                <a:rPr lang="en-US" altLang="zh-CN" sz="3600" b="1" dirty="0">
                  <a:solidFill>
                    <a:sysClr val="window" lastClr="FFFFFF"/>
                  </a:solidFill>
                  <a:latin typeface="微软雅黑" panose="020B0503020204020204" pitchFamily="34" charset="-122"/>
                  <a:ea typeface="微软雅黑" panose="020B0503020204020204" pitchFamily="34" charset="-122"/>
                </a:rPr>
                <a:t>02</a:t>
              </a:r>
              <a:endParaRPr lang="zh-CN" altLang="en-US" sz="3600" b="1"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2191385" y="3624580"/>
            <a:ext cx="8521409" cy="808990"/>
            <a:chOff x="3553" y="3428"/>
            <a:chExt cx="12586" cy="1274"/>
          </a:xfrm>
        </p:grpSpPr>
        <p:sp>
          <p:nvSpPr>
            <p:cNvPr id="89" name="文本框 88"/>
            <p:cNvSpPr txBox="1"/>
            <p:nvPr/>
          </p:nvSpPr>
          <p:spPr>
            <a:xfrm>
              <a:off x="4777" y="3428"/>
              <a:ext cx="11362" cy="1274"/>
            </a:xfrm>
            <a:prstGeom prst="rect">
              <a:avLst/>
            </a:prstGeom>
            <a:noFill/>
            <a:ln>
              <a:solidFill>
                <a:schemeClr val="accent1"/>
              </a:solidFill>
              <a:prstDash val="dash"/>
            </a:ln>
          </p:spPr>
          <p:txBody>
            <a:bodyPr wrap="square" rtlCol="0">
              <a:spAutoFit/>
            </a:bodyPr>
            <a:lstStyle/>
            <a:p>
              <a:pPr algn="just" fontAlgn="auto">
                <a:lnSpc>
                  <a:spcPts val="28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ea"/>
                </a:rPr>
                <a:t>学习习近平总书记在中央全面深化改革委员会第二十四次会议上的重要讲话精神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3553" y="3555"/>
              <a:ext cx="1061" cy="1023"/>
            </a:xfrm>
            <a:prstGeom prst="rect">
              <a:avLst/>
            </a:prstGeom>
            <a:solidFill>
              <a:srgbClr val="E60000"/>
            </a:solidFill>
          </p:spPr>
          <p:txBody>
            <a:bodyPr wrap="none" lIns="91438" tIns="45719" rIns="91438" bIns="45719" rtlCol="0" anchor="ctr" anchorCtr="1">
              <a:noAutofit/>
            </a:bodyPr>
            <a:lstStyle/>
            <a:p>
              <a:r>
                <a:rPr lang="en-US" altLang="zh-CN" sz="3600" b="1" dirty="0">
                  <a:solidFill>
                    <a:sysClr val="window" lastClr="FFFFFF"/>
                  </a:solidFill>
                  <a:latin typeface="微软雅黑" panose="020B0503020204020204" pitchFamily="34" charset="-122"/>
                  <a:ea typeface="微软雅黑" panose="020B0503020204020204" pitchFamily="34" charset="-122"/>
                </a:rPr>
                <a:t>03</a:t>
              </a:r>
              <a:endParaRPr lang="zh-CN" altLang="en-US" sz="3600" b="1"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191642" y="4729799"/>
            <a:ext cx="8521953" cy="649605"/>
            <a:chOff x="3553" y="5726"/>
            <a:chExt cx="13409" cy="1023"/>
          </a:xfrm>
        </p:grpSpPr>
        <p:sp>
          <p:nvSpPr>
            <p:cNvPr id="5" name="文本框 4"/>
            <p:cNvSpPr txBox="1"/>
            <p:nvPr/>
          </p:nvSpPr>
          <p:spPr>
            <a:xfrm>
              <a:off x="3553" y="5726"/>
              <a:ext cx="1061" cy="1023"/>
            </a:xfrm>
            <a:prstGeom prst="rect">
              <a:avLst/>
            </a:prstGeom>
            <a:solidFill>
              <a:srgbClr val="E60000"/>
            </a:solidFill>
          </p:spPr>
          <p:txBody>
            <a:bodyPr wrap="none" lIns="91438" tIns="45719" rIns="91438" bIns="45719" rtlCol="0" anchor="ctr" anchorCtr="1">
              <a:noAutofit/>
            </a:bodyPr>
            <a:lstStyle/>
            <a:p>
              <a:r>
                <a:rPr lang="en-US" altLang="zh-CN" sz="3600" b="1" dirty="0">
                  <a:solidFill>
                    <a:sysClr val="window" lastClr="FFFFFF"/>
                  </a:solidFill>
                  <a:latin typeface="微软雅黑" panose="020B0503020204020204" pitchFamily="34" charset="-122"/>
                  <a:ea typeface="微软雅黑" panose="020B0503020204020204" pitchFamily="34" charset="-122"/>
                </a:rPr>
                <a:t>04</a:t>
              </a:r>
              <a:endParaRPr lang="zh-CN" altLang="en-US" sz="3600" b="1" dirty="0">
                <a:solidFill>
                  <a:sysClr val="window" lastClr="FFFFFF"/>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776" y="5883"/>
              <a:ext cx="12186" cy="709"/>
            </a:xfrm>
            <a:prstGeom prst="rect">
              <a:avLst/>
            </a:prstGeom>
            <a:noFill/>
            <a:ln>
              <a:solidFill>
                <a:schemeClr val="accent1"/>
              </a:solidFill>
              <a:prstDash val="dash"/>
            </a:ln>
          </p:spPr>
          <p:txBody>
            <a:bodyPr wrap="square" rtlCol="0">
              <a:spAutoFit/>
            </a:bodyPr>
            <a:lstStyle/>
            <a:p>
              <a:pPr algn="just" fontAlgn="auto">
                <a:lnSpc>
                  <a:spcPts val="28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学习学校</a:t>
              </a:r>
              <a:r>
                <a:rPr lang="en-US" altLang="zh-CN" sz="2400" b="1" dirty="0">
                  <a:solidFill>
                    <a:srgbClr val="C00000"/>
                  </a:solidFill>
                  <a:latin typeface="微软雅黑" panose="020B0503020204020204" pitchFamily="34" charset="-122"/>
                  <a:ea typeface="微软雅黑" panose="020B0503020204020204" pitchFamily="34" charset="-122"/>
                  <a:cs typeface="+mn-ea"/>
                  <a:sym typeface="+mn-lt"/>
                </a:rPr>
                <a:t>2022</a:t>
              </a: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年春季学期干部大会精神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ea"/>
              </a:endParaRPr>
            </a:p>
          </p:txBody>
        </p:sp>
      </p:grpSp>
      <p:grpSp>
        <p:nvGrpSpPr>
          <p:cNvPr id="12" name="组合 11"/>
          <p:cNvGrpSpPr/>
          <p:nvPr/>
        </p:nvGrpSpPr>
        <p:grpSpPr>
          <a:xfrm>
            <a:off x="2191731" y="1164906"/>
            <a:ext cx="8521250" cy="808990"/>
            <a:chOff x="3553" y="1330"/>
            <a:chExt cx="13694" cy="1274"/>
          </a:xfrm>
        </p:grpSpPr>
        <p:sp>
          <p:nvSpPr>
            <p:cNvPr id="13" name="文本框 12"/>
            <p:cNvSpPr txBox="1"/>
            <p:nvPr/>
          </p:nvSpPr>
          <p:spPr>
            <a:xfrm>
              <a:off x="4793" y="1330"/>
              <a:ext cx="12454" cy="1274"/>
            </a:xfrm>
            <a:prstGeom prst="rect">
              <a:avLst/>
            </a:prstGeom>
            <a:noFill/>
            <a:ln>
              <a:solidFill>
                <a:schemeClr val="accent1"/>
              </a:solidFill>
              <a:prstDash val="dash"/>
            </a:ln>
          </p:spPr>
          <p:txBody>
            <a:bodyPr wrap="square" rtlCol="0">
              <a:spAutoFit/>
            </a:bodyPr>
            <a:lstStyle/>
            <a:p>
              <a:pPr algn="just" fontAlgn="auto">
                <a:lnSpc>
                  <a:spcPts val="28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ea"/>
                </a:rPr>
                <a:t>学习习近平总书记在省部级主要领导干部学习贯彻党的十九届六中全会精神专题研讨班开班式的重要讲话精神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ea"/>
              </a:endParaRPr>
            </a:p>
          </p:txBody>
        </p:sp>
        <p:sp>
          <p:nvSpPr>
            <p:cNvPr id="14" name="文本框 13"/>
            <p:cNvSpPr txBox="1"/>
            <p:nvPr/>
          </p:nvSpPr>
          <p:spPr>
            <a:xfrm>
              <a:off x="3553" y="1456"/>
              <a:ext cx="1061" cy="1023"/>
            </a:xfrm>
            <a:prstGeom prst="rect">
              <a:avLst/>
            </a:prstGeom>
            <a:solidFill>
              <a:srgbClr val="E60000"/>
            </a:solidFill>
          </p:spPr>
          <p:txBody>
            <a:bodyPr wrap="none" lIns="91438" tIns="45719" rIns="91438" bIns="45719" rtlCol="0" anchor="ctr" anchorCtr="1">
              <a:noAutofit/>
            </a:bodyPr>
            <a:lstStyle/>
            <a:p>
              <a:r>
                <a:rPr lang="en-US" altLang="zh-CN" sz="3600" b="1" dirty="0">
                  <a:solidFill>
                    <a:sysClr val="window" lastClr="FFFFFF"/>
                  </a:solidFill>
                  <a:latin typeface="微软雅黑" panose="020B0503020204020204" pitchFamily="34" charset="-122"/>
                  <a:ea typeface="微软雅黑" panose="020B0503020204020204" pitchFamily="34" charset="-122"/>
                </a:rPr>
                <a:t>01</a:t>
              </a:r>
              <a:endParaRPr lang="zh-CN" altLang="en-US" sz="3600" b="1"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p:cTn id="7" dur="500" fill="hold"/>
                                        <p:tgtEl>
                                          <p:spTgt spid="121"/>
                                        </p:tgtEl>
                                        <p:attrNameLst>
                                          <p:attrName>ppt_w</p:attrName>
                                        </p:attrNameLst>
                                      </p:cBhvr>
                                      <p:tavLst>
                                        <p:tav tm="0">
                                          <p:val>
                                            <p:fltVal val="0"/>
                                          </p:val>
                                        </p:tav>
                                        <p:tav tm="100000">
                                          <p:val>
                                            <p:strVal val="#ppt_w"/>
                                          </p:val>
                                        </p:tav>
                                      </p:tavLst>
                                    </p:anim>
                                    <p:anim calcmode="lin" valueType="num">
                                      <p:cBhvr>
                                        <p:cTn id="8" dur="500" fill="hold"/>
                                        <p:tgtEl>
                                          <p:spTgt spid="121"/>
                                        </p:tgtEl>
                                        <p:attrNameLst>
                                          <p:attrName>ppt_h</p:attrName>
                                        </p:attrNameLst>
                                      </p:cBhvr>
                                      <p:tavLst>
                                        <p:tav tm="0">
                                          <p:val>
                                            <p:fltVal val="0"/>
                                          </p:val>
                                        </p:tav>
                                        <p:tav tm="100000">
                                          <p:val>
                                            <p:strVal val="#ppt_h"/>
                                          </p:val>
                                        </p:tav>
                                      </p:tavLst>
                                    </p:anim>
                                    <p:animEffect transition="in" filter="fade">
                                      <p:cBhvr>
                                        <p:cTn id="9" dur="500"/>
                                        <p:tgtEl>
                                          <p:spTgt spid="121"/>
                                        </p:tgtEl>
                                      </p:cBhvr>
                                    </p:animEffect>
                                  </p:childTnLst>
                                </p:cTn>
                              </p:par>
                              <p:par>
                                <p:cTn id="10" presetID="3" presetClass="entr" presetSubtype="1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任意多边形: 形状 90"/>
          <p:cNvSpPr/>
          <p:nvPr>
            <p:custDataLst>
              <p:tags r:id="rId1"/>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solidFill>
                <a:schemeClr val="lt1"/>
              </a:solidFill>
              <a:latin typeface="Arial" panose="020B0604020202020204" pitchFamily="34" charset="0"/>
              <a:ea typeface="微软雅黑" panose="020B0503020204020204" pitchFamily="34" charset="-122"/>
            </a:endParaRPr>
          </a:p>
        </p:txBody>
      </p:sp>
      <p:sp>
        <p:nvSpPr>
          <p:cNvPr id="93" name="文本框 92"/>
          <p:cNvSpPr txBox="1"/>
          <p:nvPr>
            <p:custDataLst>
              <p:tags r:id="rId2"/>
            </p:custDataLst>
          </p:nvPr>
        </p:nvSpPr>
        <p:spPr>
          <a:xfrm>
            <a:off x="642620" y="1545513"/>
            <a:ext cx="10909300" cy="4595629"/>
          </a:xfrm>
          <a:prstGeom prst="rect">
            <a:avLst/>
          </a:prstGeom>
          <a:noFill/>
        </p:spPr>
        <p:txBody>
          <a:bodyPr wrap="square" lIns="90000" tIns="46800" rIns="90000" bIns="46800" rtlCol="0" anchor="ctr" anchorCtr="0">
            <a:noAutofit/>
          </a:bodyPr>
          <a:lstStyle>
            <a:defPPr>
              <a:defRPr lang="zh-CN"/>
            </a:defPPr>
            <a:lvl1pPr fontAlgn="auto">
              <a:lnSpc>
                <a:spcPct val="130000"/>
              </a:lnSpc>
              <a:spcAft>
                <a:spcPts val="1000"/>
              </a:spcAft>
              <a:defRPr sz="1600" spc="150"/>
            </a:lvl1pPr>
          </a:lstStyle>
          <a:p>
            <a:pPr lvl="0" indent="609600" algn="just">
              <a:lnSpc>
                <a:spcPct val="150000"/>
              </a:lnSpc>
              <a:spcAft>
                <a:spcPts val="0"/>
              </a:spcAft>
              <a:buClrTx/>
              <a:buSzTx/>
              <a:buFontTx/>
            </a:pPr>
            <a:r>
              <a:rPr lang="zh-CN" altLang="en-US" sz="2200" spc="0" dirty="0">
                <a:solidFill>
                  <a:srgbClr val="C00000"/>
                </a:solidFill>
                <a:latin typeface="微软雅黑" panose="020B0503020204020204" pitchFamily="34" charset="-122"/>
                <a:ea typeface="微软雅黑" panose="020B0503020204020204" pitchFamily="34" charset="-122"/>
              </a:rPr>
              <a:t>会议指出，党的十八大以来，党中央出台一系列保护支持企业发展的政策措施，促进各类企业健康发展，一些行业领军企业已经形成较强的国际竞争力。要支持引导行业领军企业和掌握关键核心技术的专精特新企业深化改革、强化创新，加大培育力度。</a:t>
            </a:r>
            <a:endParaRPr lang="en-US" altLang="zh-CN" sz="2200" spc="0" dirty="0">
              <a:solidFill>
                <a:srgbClr val="C00000"/>
              </a:solidFill>
              <a:latin typeface="微软雅黑" panose="020B0503020204020204" pitchFamily="34" charset="-122"/>
              <a:ea typeface="微软雅黑" panose="020B0503020204020204" pitchFamily="34" charset="-122"/>
            </a:endParaRPr>
          </a:p>
          <a:p>
            <a:pPr lvl="0" indent="609600" algn="just">
              <a:lnSpc>
                <a:spcPct val="150000"/>
              </a:lnSpc>
              <a:spcAft>
                <a:spcPts val="0"/>
              </a:spcAft>
              <a:buClrTx/>
              <a:buSzTx/>
              <a:buFontTx/>
            </a:pPr>
            <a:r>
              <a:rPr lang="zh-CN" altLang="en-US" sz="2200" spc="0" dirty="0">
                <a:solidFill>
                  <a:srgbClr val="C00000"/>
                </a:solidFill>
                <a:latin typeface="微软雅黑" panose="020B0503020204020204" pitchFamily="34" charset="-122"/>
                <a:ea typeface="微软雅黑" panose="020B0503020204020204" pitchFamily="34" charset="-122"/>
              </a:rPr>
              <a:t>会议强调，党中央部署实施</a:t>
            </a:r>
            <a:r>
              <a:rPr lang="en-US" altLang="zh-CN" sz="2200" spc="0" dirty="0">
                <a:solidFill>
                  <a:srgbClr val="C00000"/>
                </a:solidFill>
                <a:latin typeface="微软雅黑" panose="020B0503020204020204" pitchFamily="34" charset="-122"/>
                <a:ea typeface="微软雅黑" panose="020B0503020204020204" pitchFamily="34" charset="-122"/>
              </a:rPr>
              <a:t>《</a:t>
            </a:r>
            <a:r>
              <a:rPr lang="zh-CN" altLang="en-US" sz="2200" spc="0" dirty="0">
                <a:solidFill>
                  <a:srgbClr val="C00000"/>
                </a:solidFill>
                <a:latin typeface="微软雅黑" panose="020B0503020204020204" pitchFamily="34" charset="-122"/>
                <a:ea typeface="微软雅黑" panose="020B0503020204020204" pitchFamily="34" charset="-122"/>
              </a:rPr>
              <a:t>推进普惠金融发展规划（</a:t>
            </a:r>
            <a:r>
              <a:rPr lang="en-US" altLang="zh-CN" sz="2200" spc="0" dirty="0">
                <a:solidFill>
                  <a:srgbClr val="C00000"/>
                </a:solidFill>
                <a:latin typeface="微软雅黑" panose="020B0503020204020204" pitchFamily="34" charset="-122"/>
                <a:ea typeface="微软雅黑" panose="020B0503020204020204" pitchFamily="34" charset="-122"/>
              </a:rPr>
              <a:t>2016</a:t>
            </a:r>
            <a:r>
              <a:rPr lang="zh-CN" altLang="en-US" sz="2200" spc="0" dirty="0">
                <a:solidFill>
                  <a:srgbClr val="C00000"/>
                </a:solidFill>
                <a:latin typeface="微软雅黑" panose="020B0503020204020204" pitchFamily="34" charset="-122"/>
                <a:ea typeface="微软雅黑" panose="020B0503020204020204" pitchFamily="34" charset="-122"/>
              </a:rPr>
              <a:t>－</a:t>
            </a:r>
            <a:r>
              <a:rPr lang="en-US" altLang="zh-CN" sz="2200" spc="0" dirty="0">
                <a:solidFill>
                  <a:srgbClr val="C00000"/>
                </a:solidFill>
                <a:latin typeface="微软雅黑" panose="020B0503020204020204" pitchFamily="34" charset="-122"/>
                <a:ea typeface="微软雅黑" panose="020B0503020204020204" pitchFamily="34" charset="-122"/>
              </a:rPr>
              <a:t>2020</a:t>
            </a:r>
            <a:r>
              <a:rPr lang="zh-CN" altLang="en-US" sz="2200" spc="0" dirty="0">
                <a:solidFill>
                  <a:srgbClr val="C00000"/>
                </a:solidFill>
                <a:latin typeface="微软雅黑" panose="020B0503020204020204" pitchFamily="34" charset="-122"/>
                <a:ea typeface="微软雅黑" panose="020B0503020204020204" pitchFamily="34" charset="-122"/>
              </a:rPr>
              <a:t>年）</a:t>
            </a:r>
            <a:r>
              <a:rPr lang="en-US" altLang="zh-CN" sz="2200" spc="0" dirty="0">
                <a:solidFill>
                  <a:srgbClr val="C00000"/>
                </a:solidFill>
                <a:latin typeface="微软雅黑" panose="020B0503020204020204" pitchFamily="34" charset="-122"/>
                <a:ea typeface="微软雅黑" panose="020B0503020204020204" pitchFamily="34" charset="-122"/>
              </a:rPr>
              <a:t>》</a:t>
            </a:r>
            <a:r>
              <a:rPr lang="zh-CN" altLang="en-US" sz="2200" spc="0" dirty="0">
                <a:solidFill>
                  <a:srgbClr val="C00000"/>
                </a:solidFill>
                <a:latin typeface="微软雅黑" panose="020B0503020204020204" pitchFamily="34" charset="-122"/>
                <a:ea typeface="微软雅黑" panose="020B0503020204020204" pitchFamily="34" charset="-122"/>
              </a:rPr>
              <a:t>以来，金融服务覆盖率、可得性、满意度不断提升，在统筹疫情防控和经济社会发展、助力打赢脱贫攻坚战、补齐民生领域短板等方面发挥了积极作用。要深化金融供给侧结构性改革，把更多金融资源配置到重点领域和薄弱环节，加快补齐县域、小微企业、新型农业经营主体等金融服务短板，促进普惠金融和绿色金融、科创金融等融合发展，提升政策精准度和有效性。</a:t>
            </a:r>
            <a:endParaRPr lang="zh-CN" sz="2200" spc="0" dirty="0">
              <a:solidFill>
                <a:srgbClr val="C00000"/>
              </a:solidFill>
              <a:effectLst/>
              <a:latin typeface="微软雅黑" panose="020B0503020204020204" pitchFamily="34" charset="-122"/>
              <a:ea typeface="微软雅黑" panose="020B0503020204020204" pitchFamily="34" charset="-122"/>
            </a:endParaRPr>
          </a:p>
        </p:txBody>
      </p:sp>
      <p:sp>
        <p:nvSpPr>
          <p:cNvPr id="94" name="文本框 93"/>
          <p:cNvSpPr txBox="1"/>
          <p:nvPr>
            <p:custDataLst>
              <p:tags r:id="rId3"/>
            </p:custDataLst>
          </p:nvPr>
        </p:nvSpPr>
        <p:spPr>
          <a:xfrm>
            <a:off x="1569720" y="378344"/>
            <a:ext cx="9982200" cy="629920"/>
          </a:xfrm>
          <a:prstGeom prst="rect">
            <a:avLst/>
          </a:prstGeom>
          <a:noFill/>
        </p:spPr>
        <p:txBody>
          <a:bodyPr wrap="square" lIns="90000" tIns="46800" rIns="90000" bIns="46800" rtlCol="0">
            <a:normAutofit fontScale="90000"/>
          </a:bodyPr>
          <a:lstStyle/>
          <a:p>
            <a:pPr>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学习习近平总书记在中央全面深化改革委员会第二十四次会议上的重要讲话精神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lt"/>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500"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
                                        </p:tgtEl>
                                        <p:attrNameLst>
                                          <p:attrName>ppt_y</p:attrName>
                                        </p:attrNameLst>
                                      </p:cBhvr>
                                      <p:tavLst>
                                        <p:tav tm="0">
                                          <p:val>
                                            <p:strVal val="#ppt_y"/>
                                          </p:val>
                                        </p:tav>
                                        <p:tav tm="100000">
                                          <p:val>
                                            <p:strVal val="#ppt_y"/>
                                          </p:val>
                                        </p:tav>
                                      </p:tavLst>
                                    </p:anim>
                                    <p:anim calcmode="lin" valueType="num">
                                      <p:cBhvr>
                                        <p:cTn id="9"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
                                        </p:tgtEl>
                                      </p:cBhvr>
                                    </p:animEffect>
                                  </p:childTnLst>
                                </p:cTn>
                              </p:par>
                              <p:par>
                                <p:cTn id="12" presetID="3" presetClass="entr" presetSubtype="10" fill="hold" grpId="0" nodeType="withEffect">
                                  <p:stCondLst>
                                    <p:cond delay="500"/>
                                  </p:stCondLst>
                                  <p:childTnLst>
                                    <p:set>
                                      <p:cBhvr>
                                        <p:cTn id="13" dur="1" fill="hold">
                                          <p:stCondLst>
                                            <p:cond delay="0"/>
                                          </p:stCondLst>
                                        </p:cTn>
                                        <p:tgtEl>
                                          <p:spTgt spid="93"/>
                                        </p:tgtEl>
                                        <p:attrNameLst>
                                          <p:attrName>style.visibility</p:attrName>
                                        </p:attrNameLst>
                                      </p:cBhvr>
                                      <p:to>
                                        <p:strVal val="visible"/>
                                      </p:to>
                                    </p:set>
                                    <p:animEffect transition="in" filter="blinds(horizontal)">
                                      <p:cBhvr>
                                        <p:cTn id="1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任意多边形: 形状 90"/>
          <p:cNvSpPr/>
          <p:nvPr>
            <p:custDataLst>
              <p:tags r:id="rId1"/>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solidFill>
                <a:schemeClr val="lt1"/>
              </a:solidFill>
              <a:latin typeface="Arial" panose="020B0604020202020204" pitchFamily="34" charset="0"/>
              <a:ea typeface="微软雅黑" panose="020B0503020204020204" pitchFamily="34" charset="-122"/>
            </a:endParaRPr>
          </a:p>
        </p:txBody>
      </p:sp>
      <p:sp>
        <p:nvSpPr>
          <p:cNvPr id="93" name="文本框 92"/>
          <p:cNvSpPr txBox="1"/>
          <p:nvPr>
            <p:custDataLst>
              <p:tags r:id="rId2"/>
            </p:custDataLst>
          </p:nvPr>
        </p:nvSpPr>
        <p:spPr>
          <a:xfrm>
            <a:off x="708660" y="1348160"/>
            <a:ext cx="10774680" cy="4792982"/>
          </a:xfrm>
          <a:prstGeom prst="rect">
            <a:avLst/>
          </a:prstGeom>
          <a:noFill/>
        </p:spPr>
        <p:txBody>
          <a:bodyPr wrap="square" lIns="90000" tIns="46800" rIns="90000" bIns="46800" rtlCol="0" anchor="ctr" anchorCtr="0">
            <a:noAutofit/>
          </a:bodyPr>
          <a:lstStyle>
            <a:defPPr>
              <a:defRPr lang="zh-CN"/>
            </a:defPPr>
            <a:lvl1pPr fontAlgn="auto">
              <a:lnSpc>
                <a:spcPct val="130000"/>
              </a:lnSpc>
              <a:spcAft>
                <a:spcPts val="1000"/>
              </a:spcAft>
              <a:defRPr sz="1600" spc="150"/>
            </a:lvl1pPr>
          </a:lstStyle>
          <a:p>
            <a:pPr lvl="0" indent="609600" algn="just">
              <a:lnSpc>
                <a:spcPct val="150000"/>
              </a:lnSpc>
              <a:spcAft>
                <a:spcPts val="0"/>
              </a:spcAft>
              <a:buClrTx/>
              <a:buSzTx/>
              <a:buFontTx/>
            </a:pPr>
            <a:r>
              <a:rPr lang="zh-CN" altLang="en-US" sz="2200" spc="0" dirty="0">
                <a:solidFill>
                  <a:srgbClr val="C00000"/>
                </a:solidFill>
                <a:latin typeface="微软雅黑" panose="020B0503020204020204" pitchFamily="34" charset="-122"/>
                <a:ea typeface="微软雅黑" panose="020B0503020204020204" pitchFamily="34" charset="-122"/>
              </a:rPr>
              <a:t>会议指出，我国拥有世界上规模最大的高等教育体系，有各项事业发展的广阔舞台，完全能够源源不断培养造就大批优秀人才，完全能够培养出大师。</a:t>
            </a:r>
            <a:endParaRPr lang="en-US" altLang="zh-CN" sz="2200" spc="0" dirty="0">
              <a:solidFill>
                <a:srgbClr val="C00000"/>
              </a:solidFill>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ClrTx/>
              <a:buSzTx/>
              <a:buFont typeface="Wingdings" panose="05000000000000000000" pitchFamily="2" charset="2"/>
              <a:buChar char="Ø"/>
            </a:pPr>
            <a:r>
              <a:rPr lang="zh-CN" altLang="en-US" sz="2200" spc="0" dirty="0">
                <a:solidFill>
                  <a:srgbClr val="C00000"/>
                </a:solidFill>
                <a:latin typeface="微软雅黑" panose="020B0503020204020204" pitchFamily="34" charset="-122"/>
                <a:ea typeface="微软雅黑" panose="020B0503020204020204" pitchFamily="34" charset="-122"/>
              </a:rPr>
              <a:t>要</a:t>
            </a:r>
            <a:r>
              <a:rPr lang="zh-CN" altLang="en-US" sz="2200" b="1" spc="0" dirty="0">
                <a:solidFill>
                  <a:srgbClr val="C00000"/>
                </a:solidFill>
                <a:latin typeface="微软雅黑" panose="020B0503020204020204" pitchFamily="34" charset="-122"/>
                <a:ea typeface="微软雅黑" panose="020B0503020204020204" pitchFamily="34" charset="-122"/>
              </a:rPr>
              <a:t>走好基础学科人才自主培养之路</a:t>
            </a:r>
            <a:r>
              <a:rPr lang="zh-CN" altLang="en-US" sz="2200" spc="0" dirty="0">
                <a:solidFill>
                  <a:srgbClr val="C00000"/>
                </a:solidFill>
                <a:latin typeface="微软雅黑" panose="020B0503020204020204" pitchFamily="34" charset="-122"/>
                <a:ea typeface="微软雅黑" panose="020B0503020204020204" pitchFamily="34" charset="-122"/>
              </a:rPr>
              <a:t>，坚持面向世界科技前沿、面向经济主战场、面向国家重大需求、面向人民生命健康，全面贯彻党的教育方针，落实立德树人根本任务，遵循教育规律，加快建设高质量基础学科人才培养体系。</a:t>
            </a:r>
            <a:endParaRPr lang="en-US" altLang="zh-CN" sz="2200" spc="0" dirty="0">
              <a:solidFill>
                <a:srgbClr val="C00000"/>
              </a:solidFill>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ClrTx/>
              <a:buSzTx/>
              <a:buFont typeface="Wingdings" panose="05000000000000000000" pitchFamily="2" charset="2"/>
              <a:buChar char="Ø"/>
            </a:pPr>
            <a:r>
              <a:rPr lang="zh-CN" altLang="en-US" sz="2200" spc="0" dirty="0">
                <a:solidFill>
                  <a:srgbClr val="C00000"/>
                </a:solidFill>
                <a:latin typeface="微软雅黑" panose="020B0503020204020204" pitchFamily="34" charset="-122"/>
                <a:ea typeface="微软雅黑" panose="020B0503020204020204" pitchFamily="34" charset="-122"/>
              </a:rPr>
              <a:t>要</a:t>
            </a:r>
            <a:r>
              <a:rPr lang="zh-CN" altLang="en-US" sz="2200" b="1" spc="0" dirty="0">
                <a:solidFill>
                  <a:srgbClr val="C00000"/>
                </a:solidFill>
                <a:latin typeface="微软雅黑" panose="020B0503020204020204" pitchFamily="34" charset="-122"/>
                <a:ea typeface="微软雅黑" panose="020B0503020204020204" pitchFamily="34" charset="-122"/>
              </a:rPr>
              <a:t>坚持正确政治方向，把理想信念教育贯穿人才培养全过程</a:t>
            </a:r>
            <a:r>
              <a:rPr lang="zh-CN" altLang="en-US" sz="2200" spc="0" dirty="0">
                <a:solidFill>
                  <a:srgbClr val="C00000"/>
                </a:solidFill>
                <a:latin typeface="微软雅黑" panose="020B0503020204020204" pitchFamily="34" charset="-122"/>
                <a:ea typeface="微软雅黑" panose="020B0503020204020204" pitchFamily="34" charset="-122"/>
              </a:rPr>
              <a:t>，引导人才深怀爱党爱国之心、砥砺报国之志，继承和发扬老一辈科学家胸怀祖国、服务人民的优秀品质。</a:t>
            </a:r>
            <a:endParaRPr lang="en-US" altLang="zh-CN" sz="2200" spc="0" dirty="0">
              <a:solidFill>
                <a:srgbClr val="C00000"/>
              </a:solidFill>
              <a:latin typeface="微软雅黑" panose="020B0503020204020204" pitchFamily="34" charset="-122"/>
              <a:ea typeface="微软雅黑" panose="020B0503020204020204" pitchFamily="34" charset="-122"/>
            </a:endParaRPr>
          </a:p>
          <a:p>
            <a:pPr marL="342900" lvl="0" indent="-342900" algn="just">
              <a:lnSpc>
                <a:spcPct val="150000"/>
              </a:lnSpc>
              <a:spcAft>
                <a:spcPts val="0"/>
              </a:spcAft>
              <a:buClrTx/>
              <a:buSzTx/>
              <a:buFont typeface="Wingdings" panose="05000000000000000000" pitchFamily="2" charset="2"/>
              <a:buChar char="Ø"/>
            </a:pPr>
            <a:r>
              <a:rPr lang="zh-CN" altLang="en-US" sz="2200" spc="0" dirty="0">
                <a:solidFill>
                  <a:srgbClr val="C00000"/>
                </a:solidFill>
                <a:latin typeface="微软雅黑" panose="020B0503020204020204" pitchFamily="34" charset="-122"/>
                <a:ea typeface="微软雅黑" panose="020B0503020204020204" pitchFamily="34" charset="-122"/>
              </a:rPr>
              <a:t>要</a:t>
            </a:r>
            <a:r>
              <a:rPr lang="zh-CN" altLang="en-US" sz="2200" b="1" spc="0" dirty="0">
                <a:solidFill>
                  <a:srgbClr val="C00000"/>
                </a:solidFill>
                <a:latin typeface="微软雅黑" panose="020B0503020204020204" pitchFamily="34" charset="-122"/>
                <a:ea typeface="微软雅黑" panose="020B0503020204020204" pitchFamily="34" charset="-122"/>
              </a:rPr>
              <a:t>优化人才发展制度环境</a:t>
            </a:r>
            <a:r>
              <a:rPr lang="zh-CN" altLang="en-US" sz="2200" spc="0" dirty="0">
                <a:solidFill>
                  <a:srgbClr val="C00000"/>
                </a:solidFill>
                <a:latin typeface="微软雅黑" panose="020B0503020204020204" pitchFamily="34" charset="-122"/>
                <a:ea typeface="微软雅黑" panose="020B0503020204020204" pitchFamily="34" charset="-122"/>
              </a:rPr>
              <a:t>，打好基础、储备长远，发挥高校特别是“双一流”大学培养基础研究人才主力军作用，既要培养好人才，更要用好人才。</a:t>
            </a:r>
            <a:endParaRPr lang="zh-CN" sz="2200" spc="0" dirty="0">
              <a:solidFill>
                <a:srgbClr val="C00000"/>
              </a:solidFill>
              <a:effectLst/>
              <a:latin typeface="微软雅黑" panose="020B0503020204020204" pitchFamily="34" charset="-122"/>
              <a:ea typeface="微软雅黑" panose="020B0503020204020204" pitchFamily="34" charset="-122"/>
            </a:endParaRPr>
          </a:p>
        </p:txBody>
      </p:sp>
      <p:sp>
        <p:nvSpPr>
          <p:cNvPr id="94" name="文本框 93"/>
          <p:cNvSpPr txBox="1"/>
          <p:nvPr>
            <p:custDataLst>
              <p:tags r:id="rId3"/>
            </p:custDataLst>
          </p:nvPr>
        </p:nvSpPr>
        <p:spPr>
          <a:xfrm>
            <a:off x="1569720" y="378344"/>
            <a:ext cx="9982200" cy="629920"/>
          </a:xfrm>
          <a:prstGeom prst="rect">
            <a:avLst/>
          </a:prstGeom>
          <a:noFill/>
        </p:spPr>
        <p:txBody>
          <a:bodyPr wrap="square" lIns="90000" tIns="46800" rIns="90000" bIns="46800" rtlCol="0">
            <a:normAutofit fontScale="90000"/>
          </a:bodyPr>
          <a:lstStyle/>
          <a:p>
            <a:pPr>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学习习近平总书记在中央全面深化改革委员会第二十四次会议上的重要讲话精神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lt"/>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500"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
                                        </p:tgtEl>
                                        <p:attrNameLst>
                                          <p:attrName>ppt_y</p:attrName>
                                        </p:attrNameLst>
                                      </p:cBhvr>
                                      <p:tavLst>
                                        <p:tav tm="0">
                                          <p:val>
                                            <p:strVal val="#ppt_y"/>
                                          </p:val>
                                        </p:tav>
                                        <p:tav tm="100000">
                                          <p:val>
                                            <p:strVal val="#ppt_y"/>
                                          </p:val>
                                        </p:tav>
                                      </p:tavLst>
                                    </p:anim>
                                    <p:anim calcmode="lin" valueType="num">
                                      <p:cBhvr>
                                        <p:cTn id="9"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
                                        </p:tgtEl>
                                      </p:cBhvr>
                                    </p:animEffect>
                                  </p:childTnLst>
                                </p:cTn>
                              </p:par>
                              <p:par>
                                <p:cTn id="12" presetID="3" presetClass="entr" presetSubtype="10" fill="hold" grpId="0" nodeType="withEffect">
                                  <p:stCondLst>
                                    <p:cond delay="500"/>
                                  </p:stCondLst>
                                  <p:childTnLst>
                                    <p:set>
                                      <p:cBhvr>
                                        <p:cTn id="13" dur="1" fill="hold">
                                          <p:stCondLst>
                                            <p:cond delay="0"/>
                                          </p:stCondLst>
                                        </p:cTn>
                                        <p:tgtEl>
                                          <p:spTgt spid="93"/>
                                        </p:tgtEl>
                                        <p:attrNameLst>
                                          <p:attrName>style.visibility</p:attrName>
                                        </p:attrNameLst>
                                      </p:cBhvr>
                                      <p:to>
                                        <p:strVal val="visible"/>
                                      </p:to>
                                    </p:set>
                                    <p:animEffect transition="in" filter="blinds(horizontal)">
                                      <p:cBhvr>
                                        <p:cTn id="1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任意多边形: 形状 90"/>
          <p:cNvSpPr/>
          <p:nvPr>
            <p:custDataLst>
              <p:tags r:id="rId1"/>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solidFill>
                <a:schemeClr val="lt1"/>
              </a:solidFill>
              <a:latin typeface="Arial" panose="020B0604020202020204" pitchFamily="34" charset="0"/>
              <a:ea typeface="微软雅黑" panose="020B0503020204020204" pitchFamily="34" charset="-122"/>
            </a:endParaRPr>
          </a:p>
        </p:txBody>
      </p:sp>
      <p:sp>
        <p:nvSpPr>
          <p:cNvPr id="93" name="文本框 92"/>
          <p:cNvSpPr txBox="1"/>
          <p:nvPr>
            <p:custDataLst>
              <p:tags r:id="rId2"/>
            </p:custDataLst>
          </p:nvPr>
        </p:nvSpPr>
        <p:spPr>
          <a:xfrm>
            <a:off x="985520" y="1239520"/>
            <a:ext cx="10068560" cy="4775257"/>
          </a:xfrm>
          <a:prstGeom prst="rect">
            <a:avLst/>
          </a:prstGeom>
          <a:noFill/>
        </p:spPr>
        <p:txBody>
          <a:bodyPr wrap="square" lIns="90000" tIns="46800" rIns="90000" bIns="46800" rtlCol="0" anchor="ctr" anchorCtr="0">
            <a:noAutofit/>
          </a:bodyPr>
          <a:lstStyle>
            <a:defPPr>
              <a:defRPr lang="zh-CN"/>
            </a:defPPr>
            <a:lvl1pPr fontAlgn="auto">
              <a:lnSpc>
                <a:spcPct val="130000"/>
              </a:lnSpc>
              <a:spcAft>
                <a:spcPts val="1000"/>
              </a:spcAft>
              <a:defRPr sz="1600" spc="150"/>
            </a:lvl1pPr>
          </a:lstStyle>
          <a:p>
            <a:pPr lvl="0" indent="609600" algn="just">
              <a:lnSpc>
                <a:spcPct val="150000"/>
              </a:lnSpc>
              <a:spcBef>
                <a:spcPts val="1000"/>
              </a:spcBef>
              <a:spcAft>
                <a:spcPts val="0"/>
              </a:spcAft>
              <a:buClrTx/>
              <a:buSzTx/>
              <a:buFontTx/>
            </a:pPr>
            <a:r>
              <a:rPr lang="zh-CN" altLang="en-US" sz="2200" spc="0" dirty="0">
                <a:solidFill>
                  <a:srgbClr val="C00000"/>
                </a:solidFill>
                <a:latin typeface="微软雅黑" panose="020B0503020204020204" pitchFamily="34" charset="-122"/>
                <a:ea typeface="微软雅黑" panose="020B0503020204020204" pitchFamily="34" charset="-122"/>
              </a:rPr>
              <a:t>会议强调，推进国有企业打造原创技术策源地，要把准战略方向，围绕事关国家安全、产业核心竞争力、民生改善的重大战略任务，加强原创技术供给，超前布局前沿技术和颠覆性技术，在集聚创新要素、深化创新协同、促进成果转化、优化创新生态上下功夫，全方位培养、引进、用好人才。要强化责任链条，加强协同配合。</a:t>
            </a:r>
            <a:endParaRPr lang="en-US" altLang="zh-CN" sz="2200" spc="0" dirty="0">
              <a:solidFill>
                <a:srgbClr val="C00000"/>
              </a:solidFill>
              <a:latin typeface="微软雅黑" panose="020B0503020204020204" pitchFamily="34" charset="-122"/>
              <a:ea typeface="微软雅黑" panose="020B0503020204020204" pitchFamily="34" charset="-122"/>
            </a:endParaRPr>
          </a:p>
          <a:p>
            <a:pPr lvl="0" indent="609600" algn="just">
              <a:lnSpc>
                <a:spcPct val="150000"/>
              </a:lnSpc>
              <a:spcBef>
                <a:spcPts val="1000"/>
              </a:spcBef>
              <a:spcAft>
                <a:spcPts val="0"/>
              </a:spcAft>
              <a:buClrTx/>
              <a:buSzTx/>
              <a:buFontTx/>
            </a:pPr>
            <a:r>
              <a:rPr lang="zh-CN" altLang="en-US" sz="2200" spc="0" dirty="0">
                <a:solidFill>
                  <a:srgbClr val="C00000"/>
                </a:solidFill>
                <a:latin typeface="微软雅黑" panose="020B0503020204020204" pitchFamily="34" charset="-122"/>
                <a:ea typeface="微软雅黑" panose="020B0503020204020204" pitchFamily="34" charset="-122"/>
              </a:rPr>
              <a:t>会议指出，过去一年是党和国家历史上具有里程碑意义的一年。我们加强对改革工作整体谋划部署，推动各项改革工作接续递进，改革成果不断深化，实现了在我们党成立一百年时各方面制度更加成熟更加定型上取得明显成效的目标。</a:t>
            </a:r>
            <a:endParaRPr lang="zh-CN" altLang="en-US" sz="2200" spc="0" dirty="0">
              <a:solidFill>
                <a:srgbClr val="C00000"/>
              </a:solidFill>
              <a:latin typeface="微软雅黑" panose="020B0503020204020204" pitchFamily="34" charset="-122"/>
              <a:ea typeface="微软雅黑" panose="020B0503020204020204" pitchFamily="34" charset="-122"/>
            </a:endParaRPr>
          </a:p>
        </p:txBody>
      </p:sp>
      <p:sp>
        <p:nvSpPr>
          <p:cNvPr id="94" name="文本框 93"/>
          <p:cNvSpPr txBox="1"/>
          <p:nvPr>
            <p:custDataLst>
              <p:tags r:id="rId3"/>
            </p:custDataLst>
          </p:nvPr>
        </p:nvSpPr>
        <p:spPr>
          <a:xfrm>
            <a:off x="1569720" y="378344"/>
            <a:ext cx="9982200" cy="629920"/>
          </a:xfrm>
          <a:prstGeom prst="rect">
            <a:avLst/>
          </a:prstGeom>
          <a:noFill/>
        </p:spPr>
        <p:txBody>
          <a:bodyPr wrap="square" lIns="90000" tIns="46800" rIns="90000" bIns="46800" rtlCol="0">
            <a:normAutofit fontScale="90000"/>
          </a:bodyPr>
          <a:lstStyle/>
          <a:p>
            <a:pPr>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学习习近平总书记在中央全面深化改革委员会第二十四次会议上的重要讲话精神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lt"/>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500"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
                                        </p:tgtEl>
                                        <p:attrNameLst>
                                          <p:attrName>ppt_y</p:attrName>
                                        </p:attrNameLst>
                                      </p:cBhvr>
                                      <p:tavLst>
                                        <p:tav tm="0">
                                          <p:val>
                                            <p:strVal val="#ppt_y"/>
                                          </p:val>
                                        </p:tav>
                                        <p:tav tm="100000">
                                          <p:val>
                                            <p:strVal val="#ppt_y"/>
                                          </p:val>
                                        </p:tav>
                                      </p:tavLst>
                                    </p:anim>
                                    <p:anim calcmode="lin" valueType="num">
                                      <p:cBhvr>
                                        <p:cTn id="9"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
                                        </p:tgtEl>
                                      </p:cBhvr>
                                    </p:animEffect>
                                  </p:childTnLst>
                                </p:cTn>
                              </p:par>
                              <p:par>
                                <p:cTn id="12" presetID="3" presetClass="entr" presetSubtype="10" fill="hold" grpId="0" nodeType="withEffect">
                                  <p:stCondLst>
                                    <p:cond delay="500"/>
                                  </p:stCondLst>
                                  <p:childTnLst>
                                    <p:set>
                                      <p:cBhvr>
                                        <p:cTn id="13" dur="1" fill="hold">
                                          <p:stCondLst>
                                            <p:cond delay="0"/>
                                          </p:stCondLst>
                                        </p:cTn>
                                        <p:tgtEl>
                                          <p:spTgt spid="93"/>
                                        </p:tgtEl>
                                        <p:attrNameLst>
                                          <p:attrName>style.visibility</p:attrName>
                                        </p:attrNameLst>
                                      </p:cBhvr>
                                      <p:to>
                                        <p:strVal val="visible"/>
                                      </p:to>
                                    </p:set>
                                    <p:animEffect transition="in" filter="blinds(horizontal)">
                                      <p:cBhvr>
                                        <p:cTn id="1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任意多边形: 形状 90"/>
          <p:cNvSpPr/>
          <p:nvPr>
            <p:custDataLst>
              <p:tags r:id="rId1"/>
            </p:custDataLst>
          </p:nvPr>
        </p:nvSpPr>
        <p:spPr>
          <a:xfrm>
            <a:off x="10752454" y="5811577"/>
            <a:ext cx="1261746" cy="659131"/>
          </a:xfrm>
          <a:custGeom>
            <a:avLst/>
            <a:gdLst>
              <a:gd name="connsiteX0" fmla="*/ 1233285 w 1261746"/>
              <a:gd name="connsiteY0" fmla="*/ 602227 h 659131"/>
              <a:gd name="connsiteX1" fmla="*/ 1261746 w 1261746"/>
              <a:gd name="connsiteY1" fmla="*/ 630679 h 659131"/>
              <a:gd name="connsiteX2" fmla="*/ 1233285 w 1261746"/>
              <a:gd name="connsiteY2" fmla="*/ 659131 h 659131"/>
              <a:gd name="connsiteX3" fmla="*/ 1204824 w 1261746"/>
              <a:gd name="connsiteY3" fmla="*/ 630679 h 659131"/>
              <a:gd name="connsiteX4" fmla="*/ 1233285 w 1261746"/>
              <a:gd name="connsiteY4" fmla="*/ 602227 h 659131"/>
              <a:gd name="connsiteX5" fmla="*/ 1112803 w 1261746"/>
              <a:gd name="connsiteY5" fmla="*/ 602227 h 659131"/>
              <a:gd name="connsiteX6" fmla="*/ 1141264 w 1261746"/>
              <a:gd name="connsiteY6" fmla="*/ 630679 h 659131"/>
              <a:gd name="connsiteX7" fmla="*/ 1112803 w 1261746"/>
              <a:gd name="connsiteY7" fmla="*/ 659131 h 659131"/>
              <a:gd name="connsiteX8" fmla="*/ 1084342 w 1261746"/>
              <a:gd name="connsiteY8" fmla="*/ 630679 h 659131"/>
              <a:gd name="connsiteX9" fmla="*/ 1112803 w 1261746"/>
              <a:gd name="connsiteY9" fmla="*/ 602227 h 659131"/>
              <a:gd name="connsiteX10" fmla="*/ 992320 w 1261746"/>
              <a:gd name="connsiteY10" fmla="*/ 602227 h 659131"/>
              <a:gd name="connsiteX11" fmla="*/ 1020781 w 1261746"/>
              <a:gd name="connsiteY11" fmla="*/ 630679 h 659131"/>
              <a:gd name="connsiteX12" fmla="*/ 992320 w 1261746"/>
              <a:gd name="connsiteY12" fmla="*/ 659131 h 659131"/>
              <a:gd name="connsiteX13" fmla="*/ 963859 w 1261746"/>
              <a:gd name="connsiteY13" fmla="*/ 630679 h 659131"/>
              <a:gd name="connsiteX14" fmla="*/ 992320 w 1261746"/>
              <a:gd name="connsiteY14" fmla="*/ 602227 h 659131"/>
              <a:gd name="connsiteX15" fmla="*/ 871838 w 1261746"/>
              <a:gd name="connsiteY15" fmla="*/ 602227 h 659131"/>
              <a:gd name="connsiteX16" fmla="*/ 900299 w 1261746"/>
              <a:gd name="connsiteY16" fmla="*/ 630679 h 659131"/>
              <a:gd name="connsiteX17" fmla="*/ 871838 w 1261746"/>
              <a:gd name="connsiteY17" fmla="*/ 659131 h 659131"/>
              <a:gd name="connsiteX18" fmla="*/ 843377 w 1261746"/>
              <a:gd name="connsiteY18" fmla="*/ 630679 h 659131"/>
              <a:gd name="connsiteX19" fmla="*/ 871838 w 1261746"/>
              <a:gd name="connsiteY19" fmla="*/ 602227 h 659131"/>
              <a:gd name="connsiteX20" fmla="*/ 751356 w 1261746"/>
              <a:gd name="connsiteY20" fmla="*/ 602227 h 659131"/>
              <a:gd name="connsiteX21" fmla="*/ 779817 w 1261746"/>
              <a:gd name="connsiteY21" fmla="*/ 630679 h 659131"/>
              <a:gd name="connsiteX22" fmla="*/ 751356 w 1261746"/>
              <a:gd name="connsiteY22" fmla="*/ 659131 h 659131"/>
              <a:gd name="connsiteX23" fmla="*/ 722895 w 1261746"/>
              <a:gd name="connsiteY23" fmla="*/ 630679 h 659131"/>
              <a:gd name="connsiteX24" fmla="*/ 751356 w 1261746"/>
              <a:gd name="connsiteY24" fmla="*/ 602227 h 659131"/>
              <a:gd name="connsiteX25" fmla="*/ 630873 w 1261746"/>
              <a:gd name="connsiteY25" fmla="*/ 602227 h 659131"/>
              <a:gd name="connsiteX26" fmla="*/ 659334 w 1261746"/>
              <a:gd name="connsiteY26" fmla="*/ 630679 h 659131"/>
              <a:gd name="connsiteX27" fmla="*/ 630873 w 1261746"/>
              <a:gd name="connsiteY27" fmla="*/ 659131 h 659131"/>
              <a:gd name="connsiteX28" fmla="*/ 602412 w 1261746"/>
              <a:gd name="connsiteY28" fmla="*/ 630679 h 659131"/>
              <a:gd name="connsiteX29" fmla="*/ 630873 w 1261746"/>
              <a:gd name="connsiteY29" fmla="*/ 602227 h 659131"/>
              <a:gd name="connsiteX30" fmla="*/ 510391 w 1261746"/>
              <a:gd name="connsiteY30" fmla="*/ 602227 h 659131"/>
              <a:gd name="connsiteX31" fmla="*/ 538852 w 1261746"/>
              <a:gd name="connsiteY31" fmla="*/ 630679 h 659131"/>
              <a:gd name="connsiteX32" fmla="*/ 510391 w 1261746"/>
              <a:gd name="connsiteY32" fmla="*/ 659131 h 659131"/>
              <a:gd name="connsiteX33" fmla="*/ 481930 w 1261746"/>
              <a:gd name="connsiteY33" fmla="*/ 630679 h 659131"/>
              <a:gd name="connsiteX34" fmla="*/ 510391 w 1261746"/>
              <a:gd name="connsiteY34" fmla="*/ 602227 h 659131"/>
              <a:gd name="connsiteX35" fmla="*/ 389908 w 1261746"/>
              <a:gd name="connsiteY35" fmla="*/ 602227 h 659131"/>
              <a:gd name="connsiteX36" fmla="*/ 418369 w 1261746"/>
              <a:gd name="connsiteY36" fmla="*/ 630679 h 659131"/>
              <a:gd name="connsiteX37" fmla="*/ 389908 w 1261746"/>
              <a:gd name="connsiteY37" fmla="*/ 659131 h 659131"/>
              <a:gd name="connsiteX38" fmla="*/ 361447 w 1261746"/>
              <a:gd name="connsiteY38" fmla="*/ 630679 h 659131"/>
              <a:gd name="connsiteX39" fmla="*/ 389908 w 1261746"/>
              <a:gd name="connsiteY39" fmla="*/ 602227 h 659131"/>
              <a:gd name="connsiteX40" fmla="*/ 269426 w 1261746"/>
              <a:gd name="connsiteY40" fmla="*/ 602227 h 659131"/>
              <a:gd name="connsiteX41" fmla="*/ 297887 w 1261746"/>
              <a:gd name="connsiteY41" fmla="*/ 630679 h 659131"/>
              <a:gd name="connsiteX42" fmla="*/ 269426 w 1261746"/>
              <a:gd name="connsiteY42" fmla="*/ 659131 h 659131"/>
              <a:gd name="connsiteX43" fmla="*/ 240965 w 1261746"/>
              <a:gd name="connsiteY43" fmla="*/ 630679 h 659131"/>
              <a:gd name="connsiteX44" fmla="*/ 269426 w 1261746"/>
              <a:gd name="connsiteY44" fmla="*/ 602227 h 659131"/>
              <a:gd name="connsiteX45" fmla="*/ 148943 w 1261746"/>
              <a:gd name="connsiteY45" fmla="*/ 602227 h 659131"/>
              <a:gd name="connsiteX46" fmla="*/ 177404 w 1261746"/>
              <a:gd name="connsiteY46" fmla="*/ 630679 h 659131"/>
              <a:gd name="connsiteX47" fmla="*/ 148943 w 1261746"/>
              <a:gd name="connsiteY47" fmla="*/ 659131 h 659131"/>
              <a:gd name="connsiteX48" fmla="*/ 120482 w 1261746"/>
              <a:gd name="connsiteY48" fmla="*/ 630679 h 659131"/>
              <a:gd name="connsiteX49" fmla="*/ 148943 w 1261746"/>
              <a:gd name="connsiteY49" fmla="*/ 602227 h 659131"/>
              <a:gd name="connsiteX50" fmla="*/ 28461 w 1261746"/>
              <a:gd name="connsiteY50" fmla="*/ 602227 h 659131"/>
              <a:gd name="connsiteX51" fmla="*/ 56922 w 1261746"/>
              <a:gd name="connsiteY51" fmla="*/ 630679 h 659131"/>
              <a:gd name="connsiteX52" fmla="*/ 28461 w 1261746"/>
              <a:gd name="connsiteY52" fmla="*/ 659131 h 659131"/>
              <a:gd name="connsiteX53" fmla="*/ 0 w 1261746"/>
              <a:gd name="connsiteY53" fmla="*/ 630679 h 659131"/>
              <a:gd name="connsiteX54" fmla="*/ 28461 w 1261746"/>
              <a:gd name="connsiteY54" fmla="*/ 602227 h 659131"/>
              <a:gd name="connsiteX55" fmla="*/ 1233285 w 1261746"/>
              <a:gd name="connsiteY55" fmla="*/ 481781 h 659131"/>
              <a:gd name="connsiteX56" fmla="*/ 1261746 w 1261746"/>
              <a:gd name="connsiteY56" fmla="*/ 510233 h 659131"/>
              <a:gd name="connsiteX57" fmla="*/ 1233285 w 1261746"/>
              <a:gd name="connsiteY57" fmla="*/ 538685 h 659131"/>
              <a:gd name="connsiteX58" fmla="*/ 1204824 w 1261746"/>
              <a:gd name="connsiteY58" fmla="*/ 510233 h 659131"/>
              <a:gd name="connsiteX59" fmla="*/ 1233285 w 1261746"/>
              <a:gd name="connsiteY59" fmla="*/ 481781 h 659131"/>
              <a:gd name="connsiteX60" fmla="*/ 1112803 w 1261746"/>
              <a:gd name="connsiteY60" fmla="*/ 481781 h 659131"/>
              <a:gd name="connsiteX61" fmla="*/ 1141264 w 1261746"/>
              <a:gd name="connsiteY61" fmla="*/ 510233 h 659131"/>
              <a:gd name="connsiteX62" fmla="*/ 1112803 w 1261746"/>
              <a:gd name="connsiteY62" fmla="*/ 538685 h 659131"/>
              <a:gd name="connsiteX63" fmla="*/ 1084342 w 1261746"/>
              <a:gd name="connsiteY63" fmla="*/ 510233 h 659131"/>
              <a:gd name="connsiteX64" fmla="*/ 1112803 w 1261746"/>
              <a:gd name="connsiteY64" fmla="*/ 481781 h 659131"/>
              <a:gd name="connsiteX65" fmla="*/ 992320 w 1261746"/>
              <a:gd name="connsiteY65" fmla="*/ 481781 h 659131"/>
              <a:gd name="connsiteX66" fmla="*/ 1020781 w 1261746"/>
              <a:gd name="connsiteY66" fmla="*/ 510233 h 659131"/>
              <a:gd name="connsiteX67" fmla="*/ 992320 w 1261746"/>
              <a:gd name="connsiteY67" fmla="*/ 538685 h 659131"/>
              <a:gd name="connsiteX68" fmla="*/ 963859 w 1261746"/>
              <a:gd name="connsiteY68" fmla="*/ 510233 h 659131"/>
              <a:gd name="connsiteX69" fmla="*/ 992320 w 1261746"/>
              <a:gd name="connsiteY69" fmla="*/ 481781 h 659131"/>
              <a:gd name="connsiteX70" fmla="*/ 871838 w 1261746"/>
              <a:gd name="connsiteY70" fmla="*/ 481781 h 659131"/>
              <a:gd name="connsiteX71" fmla="*/ 900299 w 1261746"/>
              <a:gd name="connsiteY71" fmla="*/ 510233 h 659131"/>
              <a:gd name="connsiteX72" fmla="*/ 871838 w 1261746"/>
              <a:gd name="connsiteY72" fmla="*/ 538685 h 659131"/>
              <a:gd name="connsiteX73" fmla="*/ 843377 w 1261746"/>
              <a:gd name="connsiteY73" fmla="*/ 510233 h 659131"/>
              <a:gd name="connsiteX74" fmla="*/ 871838 w 1261746"/>
              <a:gd name="connsiteY74" fmla="*/ 481781 h 659131"/>
              <a:gd name="connsiteX75" fmla="*/ 751356 w 1261746"/>
              <a:gd name="connsiteY75" fmla="*/ 481781 h 659131"/>
              <a:gd name="connsiteX76" fmla="*/ 779817 w 1261746"/>
              <a:gd name="connsiteY76" fmla="*/ 510233 h 659131"/>
              <a:gd name="connsiteX77" fmla="*/ 751356 w 1261746"/>
              <a:gd name="connsiteY77" fmla="*/ 538685 h 659131"/>
              <a:gd name="connsiteX78" fmla="*/ 722895 w 1261746"/>
              <a:gd name="connsiteY78" fmla="*/ 510233 h 659131"/>
              <a:gd name="connsiteX79" fmla="*/ 751356 w 1261746"/>
              <a:gd name="connsiteY79" fmla="*/ 481781 h 659131"/>
              <a:gd name="connsiteX80" fmla="*/ 630873 w 1261746"/>
              <a:gd name="connsiteY80" fmla="*/ 481781 h 659131"/>
              <a:gd name="connsiteX81" fmla="*/ 659334 w 1261746"/>
              <a:gd name="connsiteY81" fmla="*/ 510233 h 659131"/>
              <a:gd name="connsiteX82" fmla="*/ 630873 w 1261746"/>
              <a:gd name="connsiteY82" fmla="*/ 538685 h 659131"/>
              <a:gd name="connsiteX83" fmla="*/ 602412 w 1261746"/>
              <a:gd name="connsiteY83" fmla="*/ 510233 h 659131"/>
              <a:gd name="connsiteX84" fmla="*/ 630873 w 1261746"/>
              <a:gd name="connsiteY84" fmla="*/ 481781 h 659131"/>
              <a:gd name="connsiteX85" fmla="*/ 510391 w 1261746"/>
              <a:gd name="connsiteY85" fmla="*/ 481781 h 659131"/>
              <a:gd name="connsiteX86" fmla="*/ 538852 w 1261746"/>
              <a:gd name="connsiteY86" fmla="*/ 510233 h 659131"/>
              <a:gd name="connsiteX87" fmla="*/ 510391 w 1261746"/>
              <a:gd name="connsiteY87" fmla="*/ 538685 h 659131"/>
              <a:gd name="connsiteX88" fmla="*/ 481930 w 1261746"/>
              <a:gd name="connsiteY88" fmla="*/ 510233 h 659131"/>
              <a:gd name="connsiteX89" fmla="*/ 510391 w 1261746"/>
              <a:gd name="connsiteY89" fmla="*/ 481781 h 659131"/>
              <a:gd name="connsiteX90" fmla="*/ 389908 w 1261746"/>
              <a:gd name="connsiteY90" fmla="*/ 481781 h 659131"/>
              <a:gd name="connsiteX91" fmla="*/ 418369 w 1261746"/>
              <a:gd name="connsiteY91" fmla="*/ 510233 h 659131"/>
              <a:gd name="connsiteX92" fmla="*/ 389908 w 1261746"/>
              <a:gd name="connsiteY92" fmla="*/ 538685 h 659131"/>
              <a:gd name="connsiteX93" fmla="*/ 361447 w 1261746"/>
              <a:gd name="connsiteY93" fmla="*/ 510233 h 659131"/>
              <a:gd name="connsiteX94" fmla="*/ 389908 w 1261746"/>
              <a:gd name="connsiteY94" fmla="*/ 481781 h 659131"/>
              <a:gd name="connsiteX95" fmla="*/ 269426 w 1261746"/>
              <a:gd name="connsiteY95" fmla="*/ 481781 h 659131"/>
              <a:gd name="connsiteX96" fmla="*/ 297887 w 1261746"/>
              <a:gd name="connsiteY96" fmla="*/ 510233 h 659131"/>
              <a:gd name="connsiteX97" fmla="*/ 269426 w 1261746"/>
              <a:gd name="connsiteY97" fmla="*/ 538685 h 659131"/>
              <a:gd name="connsiteX98" fmla="*/ 240965 w 1261746"/>
              <a:gd name="connsiteY98" fmla="*/ 510233 h 659131"/>
              <a:gd name="connsiteX99" fmla="*/ 269426 w 1261746"/>
              <a:gd name="connsiteY99" fmla="*/ 481781 h 659131"/>
              <a:gd name="connsiteX100" fmla="*/ 148943 w 1261746"/>
              <a:gd name="connsiteY100" fmla="*/ 481781 h 659131"/>
              <a:gd name="connsiteX101" fmla="*/ 177404 w 1261746"/>
              <a:gd name="connsiteY101" fmla="*/ 510233 h 659131"/>
              <a:gd name="connsiteX102" fmla="*/ 148943 w 1261746"/>
              <a:gd name="connsiteY102" fmla="*/ 538685 h 659131"/>
              <a:gd name="connsiteX103" fmla="*/ 120482 w 1261746"/>
              <a:gd name="connsiteY103" fmla="*/ 510233 h 659131"/>
              <a:gd name="connsiteX104" fmla="*/ 148943 w 1261746"/>
              <a:gd name="connsiteY104" fmla="*/ 481781 h 659131"/>
              <a:gd name="connsiteX105" fmla="*/ 28461 w 1261746"/>
              <a:gd name="connsiteY105" fmla="*/ 481781 h 659131"/>
              <a:gd name="connsiteX106" fmla="*/ 56922 w 1261746"/>
              <a:gd name="connsiteY106" fmla="*/ 510233 h 659131"/>
              <a:gd name="connsiteX107" fmla="*/ 28461 w 1261746"/>
              <a:gd name="connsiteY107" fmla="*/ 538685 h 659131"/>
              <a:gd name="connsiteX108" fmla="*/ 0 w 1261746"/>
              <a:gd name="connsiteY108" fmla="*/ 510233 h 659131"/>
              <a:gd name="connsiteX109" fmla="*/ 28461 w 1261746"/>
              <a:gd name="connsiteY109" fmla="*/ 481781 h 659131"/>
              <a:gd name="connsiteX110" fmla="*/ 1233285 w 1261746"/>
              <a:gd name="connsiteY110" fmla="*/ 361336 h 659131"/>
              <a:gd name="connsiteX111" fmla="*/ 1261746 w 1261746"/>
              <a:gd name="connsiteY111" fmla="*/ 389788 h 659131"/>
              <a:gd name="connsiteX112" fmla="*/ 1233285 w 1261746"/>
              <a:gd name="connsiteY112" fmla="*/ 418240 h 659131"/>
              <a:gd name="connsiteX113" fmla="*/ 1204824 w 1261746"/>
              <a:gd name="connsiteY113" fmla="*/ 389788 h 659131"/>
              <a:gd name="connsiteX114" fmla="*/ 1233285 w 1261746"/>
              <a:gd name="connsiteY114" fmla="*/ 361336 h 659131"/>
              <a:gd name="connsiteX115" fmla="*/ 1112803 w 1261746"/>
              <a:gd name="connsiteY115" fmla="*/ 361336 h 659131"/>
              <a:gd name="connsiteX116" fmla="*/ 1141264 w 1261746"/>
              <a:gd name="connsiteY116" fmla="*/ 389788 h 659131"/>
              <a:gd name="connsiteX117" fmla="*/ 1112803 w 1261746"/>
              <a:gd name="connsiteY117" fmla="*/ 418240 h 659131"/>
              <a:gd name="connsiteX118" fmla="*/ 1084342 w 1261746"/>
              <a:gd name="connsiteY118" fmla="*/ 389788 h 659131"/>
              <a:gd name="connsiteX119" fmla="*/ 1112803 w 1261746"/>
              <a:gd name="connsiteY119" fmla="*/ 361336 h 659131"/>
              <a:gd name="connsiteX120" fmla="*/ 992320 w 1261746"/>
              <a:gd name="connsiteY120" fmla="*/ 361336 h 659131"/>
              <a:gd name="connsiteX121" fmla="*/ 1020781 w 1261746"/>
              <a:gd name="connsiteY121" fmla="*/ 389788 h 659131"/>
              <a:gd name="connsiteX122" fmla="*/ 992320 w 1261746"/>
              <a:gd name="connsiteY122" fmla="*/ 418240 h 659131"/>
              <a:gd name="connsiteX123" fmla="*/ 963859 w 1261746"/>
              <a:gd name="connsiteY123" fmla="*/ 389788 h 659131"/>
              <a:gd name="connsiteX124" fmla="*/ 992320 w 1261746"/>
              <a:gd name="connsiteY124" fmla="*/ 361336 h 659131"/>
              <a:gd name="connsiteX125" fmla="*/ 871838 w 1261746"/>
              <a:gd name="connsiteY125" fmla="*/ 361336 h 659131"/>
              <a:gd name="connsiteX126" fmla="*/ 900299 w 1261746"/>
              <a:gd name="connsiteY126" fmla="*/ 389788 h 659131"/>
              <a:gd name="connsiteX127" fmla="*/ 871838 w 1261746"/>
              <a:gd name="connsiteY127" fmla="*/ 418240 h 659131"/>
              <a:gd name="connsiteX128" fmla="*/ 843377 w 1261746"/>
              <a:gd name="connsiteY128" fmla="*/ 389788 h 659131"/>
              <a:gd name="connsiteX129" fmla="*/ 871838 w 1261746"/>
              <a:gd name="connsiteY129" fmla="*/ 361336 h 659131"/>
              <a:gd name="connsiteX130" fmla="*/ 751356 w 1261746"/>
              <a:gd name="connsiteY130" fmla="*/ 361336 h 659131"/>
              <a:gd name="connsiteX131" fmla="*/ 779817 w 1261746"/>
              <a:gd name="connsiteY131" fmla="*/ 389788 h 659131"/>
              <a:gd name="connsiteX132" fmla="*/ 751356 w 1261746"/>
              <a:gd name="connsiteY132" fmla="*/ 418240 h 659131"/>
              <a:gd name="connsiteX133" fmla="*/ 722895 w 1261746"/>
              <a:gd name="connsiteY133" fmla="*/ 389788 h 659131"/>
              <a:gd name="connsiteX134" fmla="*/ 751356 w 1261746"/>
              <a:gd name="connsiteY134" fmla="*/ 361336 h 659131"/>
              <a:gd name="connsiteX135" fmla="*/ 630873 w 1261746"/>
              <a:gd name="connsiteY135" fmla="*/ 361336 h 659131"/>
              <a:gd name="connsiteX136" fmla="*/ 659334 w 1261746"/>
              <a:gd name="connsiteY136" fmla="*/ 389788 h 659131"/>
              <a:gd name="connsiteX137" fmla="*/ 630873 w 1261746"/>
              <a:gd name="connsiteY137" fmla="*/ 418240 h 659131"/>
              <a:gd name="connsiteX138" fmla="*/ 602412 w 1261746"/>
              <a:gd name="connsiteY138" fmla="*/ 389788 h 659131"/>
              <a:gd name="connsiteX139" fmla="*/ 630873 w 1261746"/>
              <a:gd name="connsiteY139" fmla="*/ 361336 h 659131"/>
              <a:gd name="connsiteX140" fmla="*/ 510391 w 1261746"/>
              <a:gd name="connsiteY140" fmla="*/ 361336 h 659131"/>
              <a:gd name="connsiteX141" fmla="*/ 538852 w 1261746"/>
              <a:gd name="connsiteY141" fmla="*/ 389788 h 659131"/>
              <a:gd name="connsiteX142" fmla="*/ 510391 w 1261746"/>
              <a:gd name="connsiteY142" fmla="*/ 418240 h 659131"/>
              <a:gd name="connsiteX143" fmla="*/ 481930 w 1261746"/>
              <a:gd name="connsiteY143" fmla="*/ 389788 h 659131"/>
              <a:gd name="connsiteX144" fmla="*/ 510391 w 1261746"/>
              <a:gd name="connsiteY144" fmla="*/ 361336 h 659131"/>
              <a:gd name="connsiteX145" fmla="*/ 389908 w 1261746"/>
              <a:gd name="connsiteY145" fmla="*/ 361336 h 659131"/>
              <a:gd name="connsiteX146" fmla="*/ 418369 w 1261746"/>
              <a:gd name="connsiteY146" fmla="*/ 389788 h 659131"/>
              <a:gd name="connsiteX147" fmla="*/ 389908 w 1261746"/>
              <a:gd name="connsiteY147" fmla="*/ 418240 h 659131"/>
              <a:gd name="connsiteX148" fmla="*/ 361447 w 1261746"/>
              <a:gd name="connsiteY148" fmla="*/ 389788 h 659131"/>
              <a:gd name="connsiteX149" fmla="*/ 389908 w 1261746"/>
              <a:gd name="connsiteY149" fmla="*/ 361336 h 659131"/>
              <a:gd name="connsiteX150" fmla="*/ 269426 w 1261746"/>
              <a:gd name="connsiteY150" fmla="*/ 361336 h 659131"/>
              <a:gd name="connsiteX151" fmla="*/ 297887 w 1261746"/>
              <a:gd name="connsiteY151" fmla="*/ 389788 h 659131"/>
              <a:gd name="connsiteX152" fmla="*/ 269426 w 1261746"/>
              <a:gd name="connsiteY152" fmla="*/ 418240 h 659131"/>
              <a:gd name="connsiteX153" fmla="*/ 240965 w 1261746"/>
              <a:gd name="connsiteY153" fmla="*/ 389788 h 659131"/>
              <a:gd name="connsiteX154" fmla="*/ 269426 w 1261746"/>
              <a:gd name="connsiteY154" fmla="*/ 361336 h 659131"/>
              <a:gd name="connsiteX155" fmla="*/ 148943 w 1261746"/>
              <a:gd name="connsiteY155" fmla="*/ 361336 h 659131"/>
              <a:gd name="connsiteX156" fmla="*/ 177404 w 1261746"/>
              <a:gd name="connsiteY156" fmla="*/ 389788 h 659131"/>
              <a:gd name="connsiteX157" fmla="*/ 148943 w 1261746"/>
              <a:gd name="connsiteY157" fmla="*/ 418240 h 659131"/>
              <a:gd name="connsiteX158" fmla="*/ 120482 w 1261746"/>
              <a:gd name="connsiteY158" fmla="*/ 389788 h 659131"/>
              <a:gd name="connsiteX159" fmla="*/ 148943 w 1261746"/>
              <a:gd name="connsiteY159" fmla="*/ 361336 h 659131"/>
              <a:gd name="connsiteX160" fmla="*/ 28461 w 1261746"/>
              <a:gd name="connsiteY160" fmla="*/ 361336 h 659131"/>
              <a:gd name="connsiteX161" fmla="*/ 56922 w 1261746"/>
              <a:gd name="connsiteY161" fmla="*/ 389788 h 659131"/>
              <a:gd name="connsiteX162" fmla="*/ 28461 w 1261746"/>
              <a:gd name="connsiteY162" fmla="*/ 418240 h 659131"/>
              <a:gd name="connsiteX163" fmla="*/ 0 w 1261746"/>
              <a:gd name="connsiteY163" fmla="*/ 389788 h 659131"/>
              <a:gd name="connsiteX164" fmla="*/ 28461 w 1261746"/>
              <a:gd name="connsiteY164" fmla="*/ 361336 h 659131"/>
              <a:gd name="connsiteX165" fmla="*/ 1233285 w 1261746"/>
              <a:gd name="connsiteY165" fmla="*/ 240891 h 659131"/>
              <a:gd name="connsiteX166" fmla="*/ 1261746 w 1261746"/>
              <a:gd name="connsiteY166" fmla="*/ 269343 h 659131"/>
              <a:gd name="connsiteX167" fmla="*/ 1233285 w 1261746"/>
              <a:gd name="connsiteY167" fmla="*/ 297795 h 659131"/>
              <a:gd name="connsiteX168" fmla="*/ 1204824 w 1261746"/>
              <a:gd name="connsiteY168" fmla="*/ 269343 h 659131"/>
              <a:gd name="connsiteX169" fmla="*/ 1233285 w 1261746"/>
              <a:gd name="connsiteY169" fmla="*/ 240891 h 659131"/>
              <a:gd name="connsiteX170" fmla="*/ 1112803 w 1261746"/>
              <a:gd name="connsiteY170" fmla="*/ 240891 h 659131"/>
              <a:gd name="connsiteX171" fmla="*/ 1141264 w 1261746"/>
              <a:gd name="connsiteY171" fmla="*/ 269343 h 659131"/>
              <a:gd name="connsiteX172" fmla="*/ 1112803 w 1261746"/>
              <a:gd name="connsiteY172" fmla="*/ 297795 h 659131"/>
              <a:gd name="connsiteX173" fmla="*/ 1084342 w 1261746"/>
              <a:gd name="connsiteY173" fmla="*/ 269343 h 659131"/>
              <a:gd name="connsiteX174" fmla="*/ 1112803 w 1261746"/>
              <a:gd name="connsiteY174" fmla="*/ 240891 h 659131"/>
              <a:gd name="connsiteX175" fmla="*/ 992320 w 1261746"/>
              <a:gd name="connsiteY175" fmla="*/ 240891 h 659131"/>
              <a:gd name="connsiteX176" fmla="*/ 1020781 w 1261746"/>
              <a:gd name="connsiteY176" fmla="*/ 269343 h 659131"/>
              <a:gd name="connsiteX177" fmla="*/ 992320 w 1261746"/>
              <a:gd name="connsiteY177" fmla="*/ 297795 h 659131"/>
              <a:gd name="connsiteX178" fmla="*/ 963859 w 1261746"/>
              <a:gd name="connsiteY178" fmla="*/ 269343 h 659131"/>
              <a:gd name="connsiteX179" fmla="*/ 992320 w 1261746"/>
              <a:gd name="connsiteY179" fmla="*/ 240891 h 659131"/>
              <a:gd name="connsiteX180" fmla="*/ 871838 w 1261746"/>
              <a:gd name="connsiteY180" fmla="*/ 240891 h 659131"/>
              <a:gd name="connsiteX181" fmla="*/ 900299 w 1261746"/>
              <a:gd name="connsiteY181" fmla="*/ 269343 h 659131"/>
              <a:gd name="connsiteX182" fmla="*/ 871838 w 1261746"/>
              <a:gd name="connsiteY182" fmla="*/ 297795 h 659131"/>
              <a:gd name="connsiteX183" fmla="*/ 843377 w 1261746"/>
              <a:gd name="connsiteY183" fmla="*/ 269343 h 659131"/>
              <a:gd name="connsiteX184" fmla="*/ 871838 w 1261746"/>
              <a:gd name="connsiteY184" fmla="*/ 240891 h 659131"/>
              <a:gd name="connsiteX185" fmla="*/ 751356 w 1261746"/>
              <a:gd name="connsiteY185" fmla="*/ 240891 h 659131"/>
              <a:gd name="connsiteX186" fmla="*/ 779817 w 1261746"/>
              <a:gd name="connsiteY186" fmla="*/ 269343 h 659131"/>
              <a:gd name="connsiteX187" fmla="*/ 751356 w 1261746"/>
              <a:gd name="connsiteY187" fmla="*/ 297795 h 659131"/>
              <a:gd name="connsiteX188" fmla="*/ 722895 w 1261746"/>
              <a:gd name="connsiteY188" fmla="*/ 269343 h 659131"/>
              <a:gd name="connsiteX189" fmla="*/ 751356 w 1261746"/>
              <a:gd name="connsiteY189" fmla="*/ 240891 h 659131"/>
              <a:gd name="connsiteX190" fmla="*/ 630873 w 1261746"/>
              <a:gd name="connsiteY190" fmla="*/ 240891 h 659131"/>
              <a:gd name="connsiteX191" fmla="*/ 659334 w 1261746"/>
              <a:gd name="connsiteY191" fmla="*/ 269343 h 659131"/>
              <a:gd name="connsiteX192" fmla="*/ 630873 w 1261746"/>
              <a:gd name="connsiteY192" fmla="*/ 297795 h 659131"/>
              <a:gd name="connsiteX193" fmla="*/ 602412 w 1261746"/>
              <a:gd name="connsiteY193" fmla="*/ 269343 h 659131"/>
              <a:gd name="connsiteX194" fmla="*/ 630873 w 1261746"/>
              <a:gd name="connsiteY194" fmla="*/ 240891 h 659131"/>
              <a:gd name="connsiteX195" fmla="*/ 510391 w 1261746"/>
              <a:gd name="connsiteY195" fmla="*/ 240891 h 659131"/>
              <a:gd name="connsiteX196" fmla="*/ 538852 w 1261746"/>
              <a:gd name="connsiteY196" fmla="*/ 269343 h 659131"/>
              <a:gd name="connsiteX197" fmla="*/ 510391 w 1261746"/>
              <a:gd name="connsiteY197" fmla="*/ 297795 h 659131"/>
              <a:gd name="connsiteX198" fmla="*/ 481930 w 1261746"/>
              <a:gd name="connsiteY198" fmla="*/ 269343 h 659131"/>
              <a:gd name="connsiteX199" fmla="*/ 510391 w 1261746"/>
              <a:gd name="connsiteY199" fmla="*/ 240891 h 659131"/>
              <a:gd name="connsiteX200" fmla="*/ 389908 w 1261746"/>
              <a:gd name="connsiteY200" fmla="*/ 240891 h 659131"/>
              <a:gd name="connsiteX201" fmla="*/ 418369 w 1261746"/>
              <a:gd name="connsiteY201" fmla="*/ 269343 h 659131"/>
              <a:gd name="connsiteX202" fmla="*/ 389908 w 1261746"/>
              <a:gd name="connsiteY202" fmla="*/ 297795 h 659131"/>
              <a:gd name="connsiteX203" fmla="*/ 361447 w 1261746"/>
              <a:gd name="connsiteY203" fmla="*/ 269343 h 659131"/>
              <a:gd name="connsiteX204" fmla="*/ 389908 w 1261746"/>
              <a:gd name="connsiteY204" fmla="*/ 240891 h 659131"/>
              <a:gd name="connsiteX205" fmla="*/ 269426 w 1261746"/>
              <a:gd name="connsiteY205" fmla="*/ 240891 h 659131"/>
              <a:gd name="connsiteX206" fmla="*/ 297887 w 1261746"/>
              <a:gd name="connsiteY206" fmla="*/ 269343 h 659131"/>
              <a:gd name="connsiteX207" fmla="*/ 269426 w 1261746"/>
              <a:gd name="connsiteY207" fmla="*/ 297795 h 659131"/>
              <a:gd name="connsiteX208" fmla="*/ 240965 w 1261746"/>
              <a:gd name="connsiteY208" fmla="*/ 269343 h 659131"/>
              <a:gd name="connsiteX209" fmla="*/ 269426 w 1261746"/>
              <a:gd name="connsiteY209" fmla="*/ 240891 h 659131"/>
              <a:gd name="connsiteX210" fmla="*/ 148943 w 1261746"/>
              <a:gd name="connsiteY210" fmla="*/ 240891 h 659131"/>
              <a:gd name="connsiteX211" fmla="*/ 177404 w 1261746"/>
              <a:gd name="connsiteY211" fmla="*/ 269343 h 659131"/>
              <a:gd name="connsiteX212" fmla="*/ 148943 w 1261746"/>
              <a:gd name="connsiteY212" fmla="*/ 297795 h 659131"/>
              <a:gd name="connsiteX213" fmla="*/ 120482 w 1261746"/>
              <a:gd name="connsiteY213" fmla="*/ 269343 h 659131"/>
              <a:gd name="connsiteX214" fmla="*/ 148943 w 1261746"/>
              <a:gd name="connsiteY214" fmla="*/ 240891 h 659131"/>
              <a:gd name="connsiteX215" fmla="*/ 28461 w 1261746"/>
              <a:gd name="connsiteY215" fmla="*/ 240891 h 659131"/>
              <a:gd name="connsiteX216" fmla="*/ 56922 w 1261746"/>
              <a:gd name="connsiteY216" fmla="*/ 269343 h 659131"/>
              <a:gd name="connsiteX217" fmla="*/ 28461 w 1261746"/>
              <a:gd name="connsiteY217" fmla="*/ 297795 h 659131"/>
              <a:gd name="connsiteX218" fmla="*/ 0 w 1261746"/>
              <a:gd name="connsiteY218" fmla="*/ 269343 h 659131"/>
              <a:gd name="connsiteX219" fmla="*/ 28461 w 1261746"/>
              <a:gd name="connsiteY219" fmla="*/ 240891 h 659131"/>
              <a:gd name="connsiteX220" fmla="*/ 1233285 w 1261746"/>
              <a:gd name="connsiteY220" fmla="*/ 120445 h 659131"/>
              <a:gd name="connsiteX221" fmla="*/ 1261746 w 1261746"/>
              <a:gd name="connsiteY221" fmla="*/ 148897 h 659131"/>
              <a:gd name="connsiteX222" fmla="*/ 1233285 w 1261746"/>
              <a:gd name="connsiteY222" fmla="*/ 177349 h 659131"/>
              <a:gd name="connsiteX223" fmla="*/ 1204824 w 1261746"/>
              <a:gd name="connsiteY223" fmla="*/ 148897 h 659131"/>
              <a:gd name="connsiteX224" fmla="*/ 1233285 w 1261746"/>
              <a:gd name="connsiteY224" fmla="*/ 120445 h 659131"/>
              <a:gd name="connsiteX225" fmla="*/ 1112803 w 1261746"/>
              <a:gd name="connsiteY225" fmla="*/ 120445 h 659131"/>
              <a:gd name="connsiteX226" fmla="*/ 1141264 w 1261746"/>
              <a:gd name="connsiteY226" fmla="*/ 148897 h 659131"/>
              <a:gd name="connsiteX227" fmla="*/ 1112803 w 1261746"/>
              <a:gd name="connsiteY227" fmla="*/ 177349 h 659131"/>
              <a:gd name="connsiteX228" fmla="*/ 1084342 w 1261746"/>
              <a:gd name="connsiteY228" fmla="*/ 148897 h 659131"/>
              <a:gd name="connsiteX229" fmla="*/ 1112803 w 1261746"/>
              <a:gd name="connsiteY229" fmla="*/ 120445 h 659131"/>
              <a:gd name="connsiteX230" fmla="*/ 992320 w 1261746"/>
              <a:gd name="connsiteY230" fmla="*/ 120445 h 659131"/>
              <a:gd name="connsiteX231" fmla="*/ 1020781 w 1261746"/>
              <a:gd name="connsiteY231" fmla="*/ 148897 h 659131"/>
              <a:gd name="connsiteX232" fmla="*/ 992320 w 1261746"/>
              <a:gd name="connsiteY232" fmla="*/ 177349 h 659131"/>
              <a:gd name="connsiteX233" fmla="*/ 963859 w 1261746"/>
              <a:gd name="connsiteY233" fmla="*/ 148897 h 659131"/>
              <a:gd name="connsiteX234" fmla="*/ 992320 w 1261746"/>
              <a:gd name="connsiteY234" fmla="*/ 120445 h 659131"/>
              <a:gd name="connsiteX235" fmla="*/ 871838 w 1261746"/>
              <a:gd name="connsiteY235" fmla="*/ 120445 h 659131"/>
              <a:gd name="connsiteX236" fmla="*/ 900299 w 1261746"/>
              <a:gd name="connsiteY236" fmla="*/ 148897 h 659131"/>
              <a:gd name="connsiteX237" fmla="*/ 871838 w 1261746"/>
              <a:gd name="connsiteY237" fmla="*/ 177349 h 659131"/>
              <a:gd name="connsiteX238" fmla="*/ 843377 w 1261746"/>
              <a:gd name="connsiteY238" fmla="*/ 148897 h 659131"/>
              <a:gd name="connsiteX239" fmla="*/ 871838 w 1261746"/>
              <a:gd name="connsiteY239" fmla="*/ 120445 h 659131"/>
              <a:gd name="connsiteX240" fmla="*/ 751356 w 1261746"/>
              <a:gd name="connsiteY240" fmla="*/ 120445 h 659131"/>
              <a:gd name="connsiteX241" fmla="*/ 779817 w 1261746"/>
              <a:gd name="connsiteY241" fmla="*/ 148897 h 659131"/>
              <a:gd name="connsiteX242" fmla="*/ 751356 w 1261746"/>
              <a:gd name="connsiteY242" fmla="*/ 177349 h 659131"/>
              <a:gd name="connsiteX243" fmla="*/ 722895 w 1261746"/>
              <a:gd name="connsiteY243" fmla="*/ 148897 h 659131"/>
              <a:gd name="connsiteX244" fmla="*/ 751356 w 1261746"/>
              <a:gd name="connsiteY244" fmla="*/ 120445 h 659131"/>
              <a:gd name="connsiteX245" fmla="*/ 630873 w 1261746"/>
              <a:gd name="connsiteY245" fmla="*/ 120445 h 659131"/>
              <a:gd name="connsiteX246" fmla="*/ 659334 w 1261746"/>
              <a:gd name="connsiteY246" fmla="*/ 148897 h 659131"/>
              <a:gd name="connsiteX247" fmla="*/ 630873 w 1261746"/>
              <a:gd name="connsiteY247" fmla="*/ 177349 h 659131"/>
              <a:gd name="connsiteX248" fmla="*/ 602412 w 1261746"/>
              <a:gd name="connsiteY248" fmla="*/ 148897 h 659131"/>
              <a:gd name="connsiteX249" fmla="*/ 630873 w 1261746"/>
              <a:gd name="connsiteY249" fmla="*/ 120445 h 659131"/>
              <a:gd name="connsiteX250" fmla="*/ 510391 w 1261746"/>
              <a:gd name="connsiteY250" fmla="*/ 120445 h 659131"/>
              <a:gd name="connsiteX251" fmla="*/ 538852 w 1261746"/>
              <a:gd name="connsiteY251" fmla="*/ 148897 h 659131"/>
              <a:gd name="connsiteX252" fmla="*/ 510391 w 1261746"/>
              <a:gd name="connsiteY252" fmla="*/ 177349 h 659131"/>
              <a:gd name="connsiteX253" fmla="*/ 481930 w 1261746"/>
              <a:gd name="connsiteY253" fmla="*/ 148897 h 659131"/>
              <a:gd name="connsiteX254" fmla="*/ 510391 w 1261746"/>
              <a:gd name="connsiteY254" fmla="*/ 120445 h 659131"/>
              <a:gd name="connsiteX255" fmla="*/ 389908 w 1261746"/>
              <a:gd name="connsiteY255" fmla="*/ 120445 h 659131"/>
              <a:gd name="connsiteX256" fmla="*/ 418369 w 1261746"/>
              <a:gd name="connsiteY256" fmla="*/ 148897 h 659131"/>
              <a:gd name="connsiteX257" fmla="*/ 389908 w 1261746"/>
              <a:gd name="connsiteY257" fmla="*/ 177349 h 659131"/>
              <a:gd name="connsiteX258" fmla="*/ 361447 w 1261746"/>
              <a:gd name="connsiteY258" fmla="*/ 148897 h 659131"/>
              <a:gd name="connsiteX259" fmla="*/ 389908 w 1261746"/>
              <a:gd name="connsiteY259" fmla="*/ 120445 h 659131"/>
              <a:gd name="connsiteX260" fmla="*/ 269426 w 1261746"/>
              <a:gd name="connsiteY260" fmla="*/ 120445 h 659131"/>
              <a:gd name="connsiteX261" fmla="*/ 297887 w 1261746"/>
              <a:gd name="connsiteY261" fmla="*/ 148897 h 659131"/>
              <a:gd name="connsiteX262" fmla="*/ 269426 w 1261746"/>
              <a:gd name="connsiteY262" fmla="*/ 177349 h 659131"/>
              <a:gd name="connsiteX263" fmla="*/ 240965 w 1261746"/>
              <a:gd name="connsiteY263" fmla="*/ 148897 h 659131"/>
              <a:gd name="connsiteX264" fmla="*/ 269426 w 1261746"/>
              <a:gd name="connsiteY264" fmla="*/ 120445 h 659131"/>
              <a:gd name="connsiteX265" fmla="*/ 148943 w 1261746"/>
              <a:gd name="connsiteY265" fmla="*/ 120445 h 659131"/>
              <a:gd name="connsiteX266" fmla="*/ 177404 w 1261746"/>
              <a:gd name="connsiteY266" fmla="*/ 148897 h 659131"/>
              <a:gd name="connsiteX267" fmla="*/ 148943 w 1261746"/>
              <a:gd name="connsiteY267" fmla="*/ 177349 h 659131"/>
              <a:gd name="connsiteX268" fmla="*/ 120482 w 1261746"/>
              <a:gd name="connsiteY268" fmla="*/ 148897 h 659131"/>
              <a:gd name="connsiteX269" fmla="*/ 148943 w 1261746"/>
              <a:gd name="connsiteY269" fmla="*/ 120445 h 659131"/>
              <a:gd name="connsiteX270" fmla="*/ 28461 w 1261746"/>
              <a:gd name="connsiteY270" fmla="*/ 120445 h 659131"/>
              <a:gd name="connsiteX271" fmla="*/ 56922 w 1261746"/>
              <a:gd name="connsiteY271" fmla="*/ 148897 h 659131"/>
              <a:gd name="connsiteX272" fmla="*/ 28461 w 1261746"/>
              <a:gd name="connsiteY272" fmla="*/ 177349 h 659131"/>
              <a:gd name="connsiteX273" fmla="*/ 0 w 1261746"/>
              <a:gd name="connsiteY273" fmla="*/ 148897 h 659131"/>
              <a:gd name="connsiteX274" fmla="*/ 28461 w 1261746"/>
              <a:gd name="connsiteY274" fmla="*/ 120445 h 659131"/>
              <a:gd name="connsiteX275" fmla="*/ 1233285 w 1261746"/>
              <a:gd name="connsiteY275" fmla="*/ 0 h 659131"/>
              <a:gd name="connsiteX276" fmla="*/ 1261746 w 1261746"/>
              <a:gd name="connsiteY276" fmla="*/ 28452 h 659131"/>
              <a:gd name="connsiteX277" fmla="*/ 1233285 w 1261746"/>
              <a:gd name="connsiteY277" fmla="*/ 56904 h 659131"/>
              <a:gd name="connsiteX278" fmla="*/ 1204824 w 1261746"/>
              <a:gd name="connsiteY278" fmla="*/ 28452 h 659131"/>
              <a:gd name="connsiteX279" fmla="*/ 1233285 w 1261746"/>
              <a:gd name="connsiteY279" fmla="*/ 0 h 659131"/>
              <a:gd name="connsiteX280" fmla="*/ 1112803 w 1261746"/>
              <a:gd name="connsiteY280" fmla="*/ 0 h 659131"/>
              <a:gd name="connsiteX281" fmla="*/ 1141264 w 1261746"/>
              <a:gd name="connsiteY281" fmla="*/ 28452 h 659131"/>
              <a:gd name="connsiteX282" fmla="*/ 1112803 w 1261746"/>
              <a:gd name="connsiteY282" fmla="*/ 56904 h 659131"/>
              <a:gd name="connsiteX283" fmla="*/ 1084342 w 1261746"/>
              <a:gd name="connsiteY283" fmla="*/ 28452 h 659131"/>
              <a:gd name="connsiteX284" fmla="*/ 1112803 w 1261746"/>
              <a:gd name="connsiteY284" fmla="*/ 0 h 659131"/>
              <a:gd name="connsiteX285" fmla="*/ 992320 w 1261746"/>
              <a:gd name="connsiteY285" fmla="*/ 0 h 659131"/>
              <a:gd name="connsiteX286" fmla="*/ 1020781 w 1261746"/>
              <a:gd name="connsiteY286" fmla="*/ 28452 h 659131"/>
              <a:gd name="connsiteX287" fmla="*/ 992320 w 1261746"/>
              <a:gd name="connsiteY287" fmla="*/ 56904 h 659131"/>
              <a:gd name="connsiteX288" fmla="*/ 963859 w 1261746"/>
              <a:gd name="connsiteY288" fmla="*/ 28452 h 659131"/>
              <a:gd name="connsiteX289" fmla="*/ 992320 w 1261746"/>
              <a:gd name="connsiteY289" fmla="*/ 0 h 659131"/>
              <a:gd name="connsiteX290" fmla="*/ 871838 w 1261746"/>
              <a:gd name="connsiteY290" fmla="*/ 0 h 659131"/>
              <a:gd name="connsiteX291" fmla="*/ 900299 w 1261746"/>
              <a:gd name="connsiteY291" fmla="*/ 28452 h 659131"/>
              <a:gd name="connsiteX292" fmla="*/ 871838 w 1261746"/>
              <a:gd name="connsiteY292" fmla="*/ 56904 h 659131"/>
              <a:gd name="connsiteX293" fmla="*/ 843377 w 1261746"/>
              <a:gd name="connsiteY293" fmla="*/ 28452 h 659131"/>
              <a:gd name="connsiteX294" fmla="*/ 871838 w 1261746"/>
              <a:gd name="connsiteY294" fmla="*/ 0 h 659131"/>
              <a:gd name="connsiteX295" fmla="*/ 751356 w 1261746"/>
              <a:gd name="connsiteY295" fmla="*/ 0 h 659131"/>
              <a:gd name="connsiteX296" fmla="*/ 779817 w 1261746"/>
              <a:gd name="connsiteY296" fmla="*/ 28452 h 659131"/>
              <a:gd name="connsiteX297" fmla="*/ 751356 w 1261746"/>
              <a:gd name="connsiteY297" fmla="*/ 56904 h 659131"/>
              <a:gd name="connsiteX298" fmla="*/ 722895 w 1261746"/>
              <a:gd name="connsiteY298" fmla="*/ 28452 h 659131"/>
              <a:gd name="connsiteX299" fmla="*/ 751356 w 1261746"/>
              <a:gd name="connsiteY299" fmla="*/ 0 h 659131"/>
              <a:gd name="connsiteX300" fmla="*/ 630873 w 1261746"/>
              <a:gd name="connsiteY300" fmla="*/ 0 h 659131"/>
              <a:gd name="connsiteX301" fmla="*/ 659334 w 1261746"/>
              <a:gd name="connsiteY301" fmla="*/ 28452 h 659131"/>
              <a:gd name="connsiteX302" fmla="*/ 630873 w 1261746"/>
              <a:gd name="connsiteY302" fmla="*/ 56904 h 659131"/>
              <a:gd name="connsiteX303" fmla="*/ 602412 w 1261746"/>
              <a:gd name="connsiteY303" fmla="*/ 28452 h 659131"/>
              <a:gd name="connsiteX304" fmla="*/ 630873 w 1261746"/>
              <a:gd name="connsiteY304" fmla="*/ 0 h 659131"/>
              <a:gd name="connsiteX305" fmla="*/ 510391 w 1261746"/>
              <a:gd name="connsiteY305" fmla="*/ 0 h 659131"/>
              <a:gd name="connsiteX306" fmla="*/ 538852 w 1261746"/>
              <a:gd name="connsiteY306" fmla="*/ 28452 h 659131"/>
              <a:gd name="connsiteX307" fmla="*/ 510391 w 1261746"/>
              <a:gd name="connsiteY307" fmla="*/ 56904 h 659131"/>
              <a:gd name="connsiteX308" fmla="*/ 481930 w 1261746"/>
              <a:gd name="connsiteY308" fmla="*/ 28452 h 659131"/>
              <a:gd name="connsiteX309" fmla="*/ 510391 w 1261746"/>
              <a:gd name="connsiteY309" fmla="*/ 0 h 659131"/>
              <a:gd name="connsiteX310" fmla="*/ 389908 w 1261746"/>
              <a:gd name="connsiteY310" fmla="*/ 0 h 659131"/>
              <a:gd name="connsiteX311" fmla="*/ 418369 w 1261746"/>
              <a:gd name="connsiteY311" fmla="*/ 28452 h 659131"/>
              <a:gd name="connsiteX312" fmla="*/ 389908 w 1261746"/>
              <a:gd name="connsiteY312" fmla="*/ 56904 h 659131"/>
              <a:gd name="connsiteX313" fmla="*/ 361447 w 1261746"/>
              <a:gd name="connsiteY313" fmla="*/ 28452 h 659131"/>
              <a:gd name="connsiteX314" fmla="*/ 389908 w 1261746"/>
              <a:gd name="connsiteY314" fmla="*/ 0 h 659131"/>
              <a:gd name="connsiteX315" fmla="*/ 269426 w 1261746"/>
              <a:gd name="connsiteY315" fmla="*/ 0 h 659131"/>
              <a:gd name="connsiteX316" fmla="*/ 297887 w 1261746"/>
              <a:gd name="connsiteY316" fmla="*/ 28452 h 659131"/>
              <a:gd name="connsiteX317" fmla="*/ 269426 w 1261746"/>
              <a:gd name="connsiteY317" fmla="*/ 56904 h 659131"/>
              <a:gd name="connsiteX318" fmla="*/ 240965 w 1261746"/>
              <a:gd name="connsiteY318" fmla="*/ 28452 h 659131"/>
              <a:gd name="connsiteX319" fmla="*/ 269426 w 1261746"/>
              <a:gd name="connsiteY319" fmla="*/ 0 h 659131"/>
              <a:gd name="connsiteX320" fmla="*/ 148943 w 1261746"/>
              <a:gd name="connsiteY320" fmla="*/ 0 h 659131"/>
              <a:gd name="connsiteX321" fmla="*/ 177404 w 1261746"/>
              <a:gd name="connsiteY321" fmla="*/ 28452 h 659131"/>
              <a:gd name="connsiteX322" fmla="*/ 148943 w 1261746"/>
              <a:gd name="connsiteY322" fmla="*/ 56904 h 659131"/>
              <a:gd name="connsiteX323" fmla="*/ 120482 w 1261746"/>
              <a:gd name="connsiteY323" fmla="*/ 28452 h 659131"/>
              <a:gd name="connsiteX324" fmla="*/ 148943 w 1261746"/>
              <a:gd name="connsiteY324" fmla="*/ 0 h 659131"/>
              <a:gd name="connsiteX325" fmla="*/ 28461 w 1261746"/>
              <a:gd name="connsiteY325" fmla="*/ 0 h 659131"/>
              <a:gd name="connsiteX326" fmla="*/ 56922 w 1261746"/>
              <a:gd name="connsiteY326" fmla="*/ 28452 h 659131"/>
              <a:gd name="connsiteX327" fmla="*/ 28461 w 1261746"/>
              <a:gd name="connsiteY327" fmla="*/ 56904 h 659131"/>
              <a:gd name="connsiteX328" fmla="*/ 0 w 1261746"/>
              <a:gd name="connsiteY328" fmla="*/ 28452 h 659131"/>
              <a:gd name="connsiteX329" fmla="*/ 28461 w 1261746"/>
              <a:gd name="connsiteY329" fmla="*/ 0 h 65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1261746" h="659131">
                <a:moveTo>
                  <a:pt x="1233285" y="602227"/>
                </a:moveTo>
                <a:cubicBezTo>
                  <a:pt x="1249004" y="602227"/>
                  <a:pt x="1261746" y="614965"/>
                  <a:pt x="1261746" y="630679"/>
                </a:cubicBezTo>
                <a:cubicBezTo>
                  <a:pt x="1261746" y="646393"/>
                  <a:pt x="1249004" y="659131"/>
                  <a:pt x="1233285" y="659131"/>
                </a:cubicBezTo>
                <a:cubicBezTo>
                  <a:pt x="1217566" y="659131"/>
                  <a:pt x="1204824" y="646393"/>
                  <a:pt x="1204824" y="630679"/>
                </a:cubicBezTo>
                <a:cubicBezTo>
                  <a:pt x="1204824" y="614965"/>
                  <a:pt x="1217566" y="602227"/>
                  <a:pt x="1233285" y="602227"/>
                </a:cubicBezTo>
                <a:close/>
                <a:moveTo>
                  <a:pt x="1112803" y="602227"/>
                </a:moveTo>
                <a:cubicBezTo>
                  <a:pt x="1128522" y="602227"/>
                  <a:pt x="1141264" y="614965"/>
                  <a:pt x="1141264" y="630679"/>
                </a:cubicBezTo>
                <a:cubicBezTo>
                  <a:pt x="1141264" y="646393"/>
                  <a:pt x="1128522" y="659131"/>
                  <a:pt x="1112803" y="659131"/>
                </a:cubicBezTo>
                <a:cubicBezTo>
                  <a:pt x="1097084" y="659131"/>
                  <a:pt x="1084342" y="646393"/>
                  <a:pt x="1084342" y="630679"/>
                </a:cubicBezTo>
                <a:cubicBezTo>
                  <a:pt x="1084342" y="614965"/>
                  <a:pt x="1097084" y="602227"/>
                  <a:pt x="1112803" y="602227"/>
                </a:cubicBezTo>
                <a:close/>
                <a:moveTo>
                  <a:pt x="992320" y="602227"/>
                </a:moveTo>
                <a:cubicBezTo>
                  <a:pt x="1008039" y="602227"/>
                  <a:pt x="1020781" y="614965"/>
                  <a:pt x="1020781" y="630679"/>
                </a:cubicBezTo>
                <a:cubicBezTo>
                  <a:pt x="1020781" y="646393"/>
                  <a:pt x="1008039" y="659131"/>
                  <a:pt x="992320" y="659131"/>
                </a:cubicBezTo>
                <a:cubicBezTo>
                  <a:pt x="976601" y="659131"/>
                  <a:pt x="963859" y="646393"/>
                  <a:pt x="963859" y="630679"/>
                </a:cubicBezTo>
                <a:cubicBezTo>
                  <a:pt x="963859" y="614965"/>
                  <a:pt x="976601" y="602227"/>
                  <a:pt x="992320" y="602227"/>
                </a:cubicBezTo>
                <a:close/>
                <a:moveTo>
                  <a:pt x="871838" y="602227"/>
                </a:moveTo>
                <a:cubicBezTo>
                  <a:pt x="887557" y="602227"/>
                  <a:pt x="900299" y="614965"/>
                  <a:pt x="900299" y="630679"/>
                </a:cubicBezTo>
                <a:cubicBezTo>
                  <a:pt x="900299" y="646393"/>
                  <a:pt x="887557" y="659131"/>
                  <a:pt x="871838" y="659131"/>
                </a:cubicBezTo>
                <a:cubicBezTo>
                  <a:pt x="856119" y="659131"/>
                  <a:pt x="843377" y="646393"/>
                  <a:pt x="843377" y="630679"/>
                </a:cubicBezTo>
                <a:cubicBezTo>
                  <a:pt x="843377" y="614965"/>
                  <a:pt x="856119" y="602227"/>
                  <a:pt x="871838" y="602227"/>
                </a:cubicBezTo>
                <a:close/>
                <a:moveTo>
                  <a:pt x="751356" y="602227"/>
                </a:moveTo>
                <a:cubicBezTo>
                  <a:pt x="767075" y="602227"/>
                  <a:pt x="779817" y="614965"/>
                  <a:pt x="779817" y="630679"/>
                </a:cubicBezTo>
                <a:cubicBezTo>
                  <a:pt x="779817" y="646393"/>
                  <a:pt x="767075" y="659131"/>
                  <a:pt x="751356" y="659131"/>
                </a:cubicBezTo>
                <a:cubicBezTo>
                  <a:pt x="735637" y="659131"/>
                  <a:pt x="722895" y="646393"/>
                  <a:pt x="722895" y="630679"/>
                </a:cubicBezTo>
                <a:cubicBezTo>
                  <a:pt x="722895" y="614965"/>
                  <a:pt x="735637" y="602227"/>
                  <a:pt x="751356" y="602227"/>
                </a:cubicBezTo>
                <a:close/>
                <a:moveTo>
                  <a:pt x="630873" y="602227"/>
                </a:moveTo>
                <a:cubicBezTo>
                  <a:pt x="646592" y="602227"/>
                  <a:pt x="659334" y="614965"/>
                  <a:pt x="659334" y="630679"/>
                </a:cubicBezTo>
                <a:cubicBezTo>
                  <a:pt x="659334" y="646393"/>
                  <a:pt x="646592" y="659131"/>
                  <a:pt x="630873" y="659131"/>
                </a:cubicBezTo>
                <a:cubicBezTo>
                  <a:pt x="615154" y="659131"/>
                  <a:pt x="602412" y="646393"/>
                  <a:pt x="602412" y="630679"/>
                </a:cubicBezTo>
                <a:cubicBezTo>
                  <a:pt x="602412" y="614965"/>
                  <a:pt x="615154" y="602227"/>
                  <a:pt x="630873" y="602227"/>
                </a:cubicBezTo>
                <a:close/>
                <a:moveTo>
                  <a:pt x="510391" y="602227"/>
                </a:moveTo>
                <a:cubicBezTo>
                  <a:pt x="526110" y="602227"/>
                  <a:pt x="538852" y="614965"/>
                  <a:pt x="538852" y="630679"/>
                </a:cubicBezTo>
                <a:cubicBezTo>
                  <a:pt x="538852" y="646393"/>
                  <a:pt x="526110" y="659131"/>
                  <a:pt x="510391" y="659131"/>
                </a:cubicBezTo>
                <a:cubicBezTo>
                  <a:pt x="494672" y="659131"/>
                  <a:pt x="481930" y="646393"/>
                  <a:pt x="481930" y="630679"/>
                </a:cubicBezTo>
                <a:cubicBezTo>
                  <a:pt x="481930" y="614965"/>
                  <a:pt x="494672" y="602227"/>
                  <a:pt x="510391" y="602227"/>
                </a:cubicBezTo>
                <a:close/>
                <a:moveTo>
                  <a:pt x="389908" y="602227"/>
                </a:moveTo>
                <a:cubicBezTo>
                  <a:pt x="405627" y="602227"/>
                  <a:pt x="418369" y="614965"/>
                  <a:pt x="418369" y="630679"/>
                </a:cubicBezTo>
                <a:cubicBezTo>
                  <a:pt x="418369" y="646393"/>
                  <a:pt x="405627" y="659131"/>
                  <a:pt x="389908" y="659131"/>
                </a:cubicBezTo>
                <a:cubicBezTo>
                  <a:pt x="374189" y="659131"/>
                  <a:pt x="361447" y="646393"/>
                  <a:pt x="361447" y="630679"/>
                </a:cubicBezTo>
                <a:cubicBezTo>
                  <a:pt x="361447" y="614965"/>
                  <a:pt x="374189" y="602227"/>
                  <a:pt x="389908" y="602227"/>
                </a:cubicBezTo>
                <a:close/>
                <a:moveTo>
                  <a:pt x="269426" y="602227"/>
                </a:moveTo>
                <a:cubicBezTo>
                  <a:pt x="285145" y="602227"/>
                  <a:pt x="297887" y="614965"/>
                  <a:pt x="297887" y="630679"/>
                </a:cubicBezTo>
                <a:cubicBezTo>
                  <a:pt x="297887" y="646393"/>
                  <a:pt x="285145" y="659131"/>
                  <a:pt x="269426" y="659131"/>
                </a:cubicBezTo>
                <a:cubicBezTo>
                  <a:pt x="253707" y="659131"/>
                  <a:pt x="240965" y="646393"/>
                  <a:pt x="240965" y="630679"/>
                </a:cubicBezTo>
                <a:cubicBezTo>
                  <a:pt x="240965" y="614965"/>
                  <a:pt x="253707" y="602227"/>
                  <a:pt x="269426" y="602227"/>
                </a:cubicBezTo>
                <a:close/>
                <a:moveTo>
                  <a:pt x="148943" y="602227"/>
                </a:moveTo>
                <a:cubicBezTo>
                  <a:pt x="164662" y="602227"/>
                  <a:pt x="177404" y="614965"/>
                  <a:pt x="177404" y="630679"/>
                </a:cubicBezTo>
                <a:cubicBezTo>
                  <a:pt x="177404" y="646393"/>
                  <a:pt x="164662" y="659131"/>
                  <a:pt x="148943" y="659131"/>
                </a:cubicBezTo>
                <a:cubicBezTo>
                  <a:pt x="133224" y="659131"/>
                  <a:pt x="120482" y="646393"/>
                  <a:pt x="120482" y="630679"/>
                </a:cubicBezTo>
                <a:cubicBezTo>
                  <a:pt x="120482" y="614965"/>
                  <a:pt x="133224" y="602227"/>
                  <a:pt x="148943" y="602227"/>
                </a:cubicBezTo>
                <a:close/>
                <a:moveTo>
                  <a:pt x="28461" y="602227"/>
                </a:moveTo>
                <a:cubicBezTo>
                  <a:pt x="44180" y="602227"/>
                  <a:pt x="56922" y="614965"/>
                  <a:pt x="56922" y="630679"/>
                </a:cubicBezTo>
                <a:cubicBezTo>
                  <a:pt x="56922" y="646393"/>
                  <a:pt x="44180" y="659131"/>
                  <a:pt x="28461" y="659131"/>
                </a:cubicBezTo>
                <a:cubicBezTo>
                  <a:pt x="12742" y="659131"/>
                  <a:pt x="0" y="646393"/>
                  <a:pt x="0" y="630679"/>
                </a:cubicBezTo>
                <a:cubicBezTo>
                  <a:pt x="0" y="614965"/>
                  <a:pt x="12742" y="602227"/>
                  <a:pt x="28461" y="602227"/>
                </a:cubicBezTo>
                <a:close/>
                <a:moveTo>
                  <a:pt x="1233285" y="481781"/>
                </a:moveTo>
                <a:cubicBezTo>
                  <a:pt x="1249004" y="481781"/>
                  <a:pt x="1261746" y="494519"/>
                  <a:pt x="1261746" y="510233"/>
                </a:cubicBezTo>
                <a:cubicBezTo>
                  <a:pt x="1261746" y="525947"/>
                  <a:pt x="1249004" y="538685"/>
                  <a:pt x="1233285" y="538685"/>
                </a:cubicBezTo>
                <a:cubicBezTo>
                  <a:pt x="1217566" y="538685"/>
                  <a:pt x="1204824" y="525947"/>
                  <a:pt x="1204824" y="510233"/>
                </a:cubicBezTo>
                <a:cubicBezTo>
                  <a:pt x="1204824" y="494519"/>
                  <a:pt x="1217566" y="481781"/>
                  <a:pt x="1233285" y="481781"/>
                </a:cubicBezTo>
                <a:close/>
                <a:moveTo>
                  <a:pt x="1112803" y="481781"/>
                </a:moveTo>
                <a:cubicBezTo>
                  <a:pt x="1128522" y="481781"/>
                  <a:pt x="1141264" y="494519"/>
                  <a:pt x="1141264" y="510233"/>
                </a:cubicBezTo>
                <a:cubicBezTo>
                  <a:pt x="1141264" y="525947"/>
                  <a:pt x="1128522" y="538685"/>
                  <a:pt x="1112803" y="538685"/>
                </a:cubicBezTo>
                <a:cubicBezTo>
                  <a:pt x="1097084" y="538685"/>
                  <a:pt x="1084342" y="525947"/>
                  <a:pt x="1084342" y="510233"/>
                </a:cubicBezTo>
                <a:cubicBezTo>
                  <a:pt x="1084342" y="494519"/>
                  <a:pt x="1097084" y="481781"/>
                  <a:pt x="1112803" y="481781"/>
                </a:cubicBezTo>
                <a:close/>
                <a:moveTo>
                  <a:pt x="992320" y="481781"/>
                </a:moveTo>
                <a:cubicBezTo>
                  <a:pt x="1008039" y="481781"/>
                  <a:pt x="1020781" y="494519"/>
                  <a:pt x="1020781" y="510233"/>
                </a:cubicBezTo>
                <a:cubicBezTo>
                  <a:pt x="1020781" y="525947"/>
                  <a:pt x="1008039" y="538685"/>
                  <a:pt x="992320" y="538685"/>
                </a:cubicBezTo>
                <a:cubicBezTo>
                  <a:pt x="976601" y="538685"/>
                  <a:pt x="963859" y="525947"/>
                  <a:pt x="963859" y="510233"/>
                </a:cubicBezTo>
                <a:cubicBezTo>
                  <a:pt x="963859" y="494519"/>
                  <a:pt x="976601" y="481781"/>
                  <a:pt x="992320" y="481781"/>
                </a:cubicBezTo>
                <a:close/>
                <a:moveTo>
                  <a:pt x="871838" y="481781"/>
                </a:moveTo>
                <a:cubicBezTo>
                  <a:pt x="887557" y="481781"/>
                  <a:pt x="900299" y="494519"/>
                  <a:pt x="900299" y="510233"/>
                </a:cubicBezTo>
                <a:cubicBezTo>
                  <a:pt x="900299" y="525947"/>
                  <a:pt x="887557" y="538685"/>
                  <a:pt x="871838" y="538685"/>
                </a:cubicBezTo>
                <a:cubicBezTo>
                  <a:pt x="856119" y="538685"/>
                  <a:pt x="843377" y="525947"/>
                  <a:pt x="843377" y="510233"/>
                </a:cubicBezTo>
                <a:cubicBezTo>
                  <a:pt x="843377" y="494519"/>
                  <a:pt x="856119" y="481781"/>
                  <a:pt x="871838" y="481781"/>
                </a:cubicBezTo>
                <a:close/>
                <a:moveTo>
                  <a:pt x="751356" y="481781"/>
                </a:moveTo>
                <a:cubicBezTo>
                  <a:pt x="767075" y="481781"/>
                  <a:pt x="779817" y="494519"/>
                  <a:pt x="779817" y="510233"/>
                </a:cubicBezTo>
                <a:cubicBezTo>
                  <a:pt x="779817" y="525947"/>
                  <a:pt x="767075" y="538685"/>
                  <a:pt x="751356" y="538685"/>
                </a:cubicBezTo>
                <a:cubicBezTo>
                  <a:pt x="735637" y="538685"/>
                  <a:pt x="722895" y="525947"/>
                  <a:pt x="722895" y="510233"/>
                </a:cubicBezTo>
                <a:cubicBezTo>
                  <a:pt x="722895" y="494519"/>
                  <a:pt x="735637" y="481781"/>
                  <a:pt x="751356" y="481781"/>
                </a:cubicBezTo>
                <a:close/>
                <a:moveTo>
                  <a:pt x="630873" y="481781"/>
                </a:moveTo>
                <a:cubicBezTo>
                  <a:pt x="646592" y="481781"/>
                  <a:pt x="659334" y="494519"/>
                  <a:pt x="659334" y="510233"/>
                </a:cubicBezTo>
                <a:cubicBezTo>
                  <a:pt x="659334" y="525947"/>
                  <a:pt x="646592" y="538685"/>
                  <a:pt x="630873" y="538685"/>
                </a:cubicBezTo>
                <a:cubicBezTo>
                  <a:pt x="615154" y="538685"/>
                  <a:pt x="602412" y="525947"/>
                  <a:pt x="602412" y="510233"/>
                </a:cubicBezTo>
                <a:cubicBezTo>
                  <a:pt x="602412" y="494519"/>
                  <a:pt x="615154" y="481781"/>
                  <a:pt x="630873" y="481781"/>
                </a:cubicBezTo>
                <a:close/>
                <a:moveTo>
                  <a:pt x="510391" y="481781"/>
                </a:moveTo>
                <a:cubicBezTo>
                  <a:pt x="526110" y="481781"/>
                  <a:pt x="538852" y="494519"/>
                  <a:pt x="538852" y="510233"/>
                </a:cubicBezTo>
                <a:cubicBezTo>
                  <a:pt x="538852" y="525947"/>
                  <a:pt x="526110" y="538685"/>
                  <a:pt x="510391" y="538685"/>
                </a:cubicBezTo>
                <a:cubicBezTo>
                  <a:pt x="494672" y="538685"/>
                  <a:pt x="481930" y="525947"/>
                  <a:pt x="481930" y="510233"/>
                </a:cubicBezTo>
                <a:cubicBezTo>
                  <a:pt x="481930" y="494519"/>
                  <a:pt x="494672" y="481781"/>
                  <a:pt x="510391" y="481781"/>
                </a:cubicBezTo>
                <a:close/>
                <a:moveTo>
                  <a:pt x="389908" y="481781"/>
                </a:moveTo>
                <a:cubicBezTo>
                  <a:pt x="405627" y="481781"/>
                  <a:pt x="418369" y="494519"/>
                  <a:pt x="418369" y="510233"/>
                </a:cubicBezTo>
                <a:cubicBezTo>
                  <a:pt x="418369" y="525947"/>
                  <a:pt x="405627" y="538685"/>
                  <a:pt x="389908" y="538685"/>
                </a:cubicBezTo>
                <a:cubicBezTo>
                  <a:pt x="374189" y="538685"/>
                  <a:pt x="361447" y="525947"/>
                  <a:pt x="361447" y="510233"/>
                </a:cubicBezTo>
                <a:cubicBezTo>
                  <a:pt x="361447" y="494519"/>
                  <a:pt x="374189" y="481781"/>
                  <a:pt x="389908" y="481781"/>
                </a:cubicBezTo>
                <a:close/>
                <a:moveTo>
                  <a:pt x="269426" y="481781"/>
                </a:moveTo>
                <a:cubicBezTo>
                  <a:pt x="285145" y="481781"/>
                  <a:pt x="297887" y="494519"/>
                  <a:pt x="297887" y="510233"/>
                </a:cubicBezTo>
                <a:cubicBezTo>
                  <a:pt x="297887" y="525947"/>
                  <a:pt x="285145" y="538685"/>
                  <a:pt x="269426" y="538685"/>
                </a:cubicBezTo>
                <a:cubicBezTo>
                  <a:pt x="253707" y="538685"/>
                  <a:pt x="240965" y="525947"/>
                  <a:pt x="240965" y="510233"/>
                </a:cubicBezTo>
                <a:cubicBezTo>
                  <a:pt x="240965" y="494519"/>
                  <a:pt x="253707" y="481781"/>
                  <a:pt x="269426" y="481781"/>
                </a:cubicBezTo>
                <a:close/>
                <a:moveTo>
                  <a:pt x="148943" y="481781"/>
                </a:moveTo>
                <a:cubicBezTo>
                  <a:pt x="164662" y="481781"/>
                  <a:pt x="177404" y="494519"/>
                  <a:pt x="177404" y="510233"/>
                </a:cubicBezTo>
                <a:cubicBezTo>
                  <a:pt x="177404" y="525947"/>
                  <a:pt x="164662" y="538685"/>
                  <a:pt x="148943" y="538685"/>
                </a:cubicBezTo>
                <a:cubicBezTo>
                  <a:pt x="133224" y="538685"/>
                  <a:pt x="120482" y="525947"/>
                  <a:pt x="120482" y="510233"/>
                </a:cubicBezTo>
                <a:cubicBezTo>
                  <a:pt x="120482" y="494519"/>
                  <a:pt x="133224" y="481781"/>
                  <a:pt x="148943" y="481781"/>
                </a:cubicBezTo>
                <a:close/>
                <a:moveTo>
                  <a:pt x="28461" y="481781"/>
                </a:moveTo>
                <a:cubicBezTo>
                  <a:pt x="44180" y="481781"/>
                  <a:pt x="56922" y="494519"/>
                  <a:pt x="56922" y="510233"/>
                </a:cubicBezTo>
                <a:cubicBezTo>
                  <a:pt x="56922" y="525947"/>
                  <a:pt x="44180" y="538685"/>
                  <a:pt x="28461" y="538685"/>
                </a:cubicBezTo>
                <a:cubicBezTo>
                  <a:pt x="12742" y="538685"/>
                  <a:pt x="0" y="525947"/>
                  <a:pt x="0" y="510233"/>
                </a:cubicBezTo>
                <a:cubicBezTo>
                  <a:pt x="0" y="494519"/>
                  <a:pt x="12742" y="481781"/>
                  <a:pt x="28461" y="481781"/>
                </a:cubicBezTo>
                <a:close/>
                <a:moveTo>
                  <a:pt x="1233285" y="361336"/>
                </a:moveTo>
                <a:cubicBezTo>
                  <a:pt x="1249004" y="361336"/>
                  <a:pt x="1261746" y="374074"/>
                  <a:pt x="1261746" y="389788"/>
                </a:cubicBezTo>
                <a:cubicBezTo>
                  <a:pt x="1261746" y="405502"/>
                  <a:pt x="1249004" y="418240"/>
                  <a:pt x="1233285" y="418240"/>
                </a:cubicBezTo>
                <a:cubicBezTo>
                  <a:pt x="1217566" y="418240"/>
                  <a:pt x="1204824" y="405502"/>
                  <a:pt x="1204824" y="389788"/>
                </a:cubicBezTo>
                <a:cubicBezTo>
                  <a:pt x="1204824" y="374074"/>
                  <a:pt x="1217566" y="361336"/>
                  <a:pt x="1233285" y="361336"/>
                </a:cubicBezTo>
                <a:close/>
                <a:moveTo>
                  <a:pt x="1112803" y="361336"/>
                </a:moveTo>
                <a:cubicBezTo>
                  <a:pt x="1128522" y="361336"/>
                  <a:pt x="1141264" y="374074"/>
                  <a:pt x="1141264" y="389788"/>
                </a:cubicBezTo>
                <a:cubicBezTo>
                  <a:pt x="1141264" y="405502"/>
                  <a:pt x="1128522" y="418240"/>
                  <a:pt x="1112803" y="418240"/>
                </a:cubicBezTo>
                <a:cubicBezTo>
                  <a:pt x="1097084" y="418240"/>
                  <a:pt x="1084342" y="405502"/>
                  <a:pt x="1084342" y="389788"/>
                </a:cubicBezTo>
                <a:cubicBezTo>
                  <a:pt x="1084342" y="374074"/>
                  <a:pt x="1097084" y="361336"/>
                  <a:pt x="1112803" y="361336"/>
                </a:cubicBezTo>
                <a:close/>
                <a:moveTo>
                  <a:pt x="992320" y="361336"/>
                </a:moveTo>
                <a:cubicBezTo>
                  <a:pt x="1008039" y="361336"/>
                  <a:pt x="1020781" y="374074"/>
                  <a:pt x="1020781" y="389788"/>
                </a:cubicBezTo>
                <a:cubicBezTo>
                  <a:pt x="1020781" y="405502"/>
                  <a:pt x="1008039" y="418240"/>
                  <a:pt x="992320" y="418240"/>
                </a:cubicBezTo>
                <a:cubicBezTo>
                  <a:pt x="976601" y="418240"/>
                  <a:pt x="963859" y="405502"/>
                  <a:pt x="963859" y="389788"/>
                </a:cubicBezTo>
                <a:cubicBezTo>
                  <a:pt x="963859" y="374074"/>
                  <a:pt x="976601" y="361336"/>
                  <a:pt x="992320" y="361336"/>
                </a:cubicBezTo>
                <a:close/>
                <a:moveTo>
                  <a:pt x="871838" y="361336"/>
                </a:moveTo>
                <a:cubicBezTo>
                  <a:pt x="887557" y="361336"/>
                  <a:pt x="900299" y="374074"/>
                  <a:pt x="900299" y="389788"/>
                </a:cubicBezTo>
                <a:cubicBezTo>
                  <a:pt x="900299" y="405502"/>
                  <a:pt x="887557" y="418240"/>
                  <a:pt x="871838" y="418240"/>
                </a:cubicBezTo>
                <a:cubicBezTo>
                  <a:pt x="856119" y="418240"/>
                  <a:pt x="843377" y="405502"/>
                  <a:pt x="843377" y="389788"/>
                </a:cubicBezTo>
                <a:cubicBezTo>
                  <a:pt x="843377" y="374074"/>
                  <a:pt x="856119" y="361336"/>
                  <a:pt x="871838" y="361336"/>
                </a:cubicBezTo>
                <a:close/>
                <a:moveTo>
                  <a:pt x="751356" y="361336"/>
                </a:moveTo>
                <a:cubicBezTo>
                  <a:pt x="767075" y="361336"/>
                  <a:pt x="779817" y="374074"/>
                  <a:pt x="779817" y="389788"/>
                </a:cubicBezTo>
                <a:cubicBezTo>
                  <a:pt x="779817" y="405502"/>
                  <a:pt x="767075" y="418240"/>
                  <a:pt x="751356" y="418240"/>
                </a:cubicBezTo>
                <a:cubicBezTo>
                  <a:pt x="735637" y="418240"/>
                  <a:pt x="722895" y="405502"/>
                  <a:pt x="722895" y="389788"/>
                </a:cubicBezTo>
                <a:cubicBezTo>
                  <a:pt x="722895" y="374074"/>
                  <a:pt x="735637" y="361336"/>
                  <a:pt x="751356" y="361336"/>
                </a:cubicBezTo>
                <a:close/>
                <a:moveTo>
                  <a:pt x="630873" y="361336"/>
                </a:moveTo>
                <a:cubicBezTo>
                  <a:pt x="646592" y="361336"/>
                  <a:pt x="659334" y="374074"/>
                  <a:pt x="659334" y="389788"/>
                </a:cubicBezTo>
                <a:cubicBezTo>
                  <a:pt x="659334" y="405502"/>
                  <a:pt x="646592" y="418240"/>
                  <a:pt x="630873" y="418240"/>
                </a:cubicBezTo>
                <a:cubicBezTo>
                  <a:pt x="615154" y="418240"/>
                  <a:pt x="602412" y="405502"/>
                  <a:pt x="602412" y="389788"/>
                </a:cubicBezTo>
                <a:cubicBezTo>
                  <a:pt x="602412" y="374074"/>
                  <a:pt x="615154" y="361336"/>
                  <a:pt x="630873" y="361336"/>
                </a:cubicBezTo>
                <a:close/>
                <a:moveTo>
                  <a:pt x="510391" y="361336"/>
                </a:moveTo>
                <a:cubicBezTo>
                  <a:pt x="526110" y="361336"/>
                  <a:pt x="538852" y="374074"/>
                  <a:pt x="538852" y="389788"/>
                </a:cubicBezTo>
                <a:cubicBezTo>
                  <a:pt x="538852" y="405502"/>
                  <a:pt x="526110" y="418240"/>
                  <a:pt x="510391" y="418240"/>
                </a:cubicBezTo>
                <a:cubicBezTo>
                  <a:pt x="494672" y="418240"/>
                  <a:pt x="481930" y="405502"/>
                  <a:pt x="481930" y="389788"/>
                </a:cubicBezTo>
                <a:cubicBezTo>
                  <a:pt x="481930" y="374074"/>
                  <a:pt x="494672" y="361336"/>
                  <a:pt x="510391" y="361336"/>
                </a:cubicBezTo>
                <a:close/>
                <a:moveTo>
                  <a:pt x="389908" y="361336"/>
                </a:moveTo>
                <a:cubicBezTo>
                  <a:pt x="405627" y="361336"/>
                  <a:pt x="418369" y="374074"/>
                  <a:pt x="418369" y="389788"/>
                </a:cubicBezTo>
                <a:cubicBezTo>
                  <a:pt x="418369" y="405502"/>
                  <a:pt x="405627" y="418240"/>
                  <a:pt x="389908" y="418240"/>
                </a:cubicBezTo>
                <a:cubicBezTo>
                  <a:pt x="374189" y="418240"/>
                  <a:pt x="361447" y="405502"/>
                  <a:pt x="361447" y="389788"/>
                </a:cubicBezTo>
                <a:cubicBezTo>
                  <a:pt x="361447" y="374074"/>
                  <a:pt x="374189" y="361336"/>
                  <a:pt x="389908" y="361336"/>
                </a:cubicBezTo>
                <a:close/>
                <a:moveTo>
                  <a:pt x="269426" y="361336"/>
                </a:moveTo>
                <a:cubicBezTo>
                  <a:pt x="285145" y="361336"/>
                  <a:pt x="297887" y="374074"/>
                  <a:pt x="297887" y="389788"/>
                </a:cubicBezTo>
                <a:cubicBezTo>
                  <a:pt x="297887" y="405502"/>
                  <a:pt x="285145" y="418240"/>
                  <a:pt x="269426" y="418240"/>
                </a:cubicBezTo>
                <a:cubicBezTo>
                  <a:pt x="253707" y="418240"/>
                  <a:pt x="240965" y="405502"/>
                  <a:pt x="240965" y="389788"/>
                </a:cubicBezTo>
                <a:cubicBezTo>
                  <a:pt x="240965" y="374074"/>
                  <a:pt x="253707" y="361336"/>
                  <a:pt x="269426" y="361336"/>
                </a:cubicBezTo>
                <a:close/>
                <a:moveTo>
                  <a:pt x="148943" y="361336"/>
                </a:moveTo>
                <a:cubicBezTo>
                  <a:pt x="164662" y="361336"/>
                  <a:pt x="177404" y="374074"/>
                  <a:pt x="177404" y="389788"/>
                </a:cubicBezTo>
                <a:cubicBezTo>
                  <a:pt x="177404" y="405502"/>
                  <a:pt x="164662" y="418240"/>
                  <a:pt x="148943" y="418240"/>
                </a:cubicBezTo>
                <a:cubicBezTo>
                  <a:pt x="133224" y="418240"/>
                  <a:pt x="120482" y="405502"/>
                  <a:pt x="120482" y="389788"/>
                </a:cubicBezTo>
                <a:cubicBezTo>
                  <a:pt x="120482" y="374074"/>
                  <a:pt x="133224" y="361336"/>
                  <a:pt x="148943" y="361336"/>
                </a:cubicBezTo>
                <a:close/>
                <a:moveTo>
                  <a:pt x="28461" y="361336"/>
                </a:moveTo>
                <a:cubicBezTo>
                  <a:pt x="44180" y="361336"/>
                  <a:pt x="56922" y="374074"/>
                  <a:pt x="56922" y="389788"/>
                </a:cubicBezTo>
                <a:cubicBezTo>
                  <a:pt x="56922" y="405502"/>
                  <a:pt x="44180" y="418240"/>
                  <a:pt x="28461" y="418240"/>
                </a:cubicBezTo>
                <a:cubicBezTo>
                  <a:pt x="12742" y="418240"/>
                  <a:pt x="0" y="405502"/>
                  <a:pt x="0" y="389788"/>
                </a:cubicBezTo>
                <a:cubicBezTo>
                  <a:pt x="0" y="374074"/>
                  <a:pt x="12742" y="361336"/>
                  <a:pt x="28461" y="361336"/>
                </a:cubicBezTo>
                <a:close/>
                <a:moveTo>
                  <a:pt x="1233285" y="240891"/>
                </a:moveTo>
                <a:cubicBezTo>
                  <a:pt x="1249004" y="240891"/>
                  <a:pt x="1261746" y="253629"/>
                  <a:pt x="1261746" y="269343"/>
                </a:cubicBezTo>
                <a:cubicBezTo>
                  <a:pt x="1261746" y="285057"/>
                  <a:pt x="1249004" y="297795"/>
                  <a:pt x="1233285" y="297795"/>
                </a:cubicBezTo>
                <a:cubicBezTo>
                  <a:pt x="1217566" y="297795"/>
                  <a:pt x="1204824" y="285057"/>
                  <a:pt x="1204824" y="269343"/>
                </a:cubicBezTo>
                <a:cubicBezTo>
                  <a:pt x="1204824" y="253629"/>
                  <a:pt x="1217566" y="240891"/>
                  <a:pt x="1233285" y="240891"/>
                </a:cubicBezTo>
                <a:close/>
                <a:moveTo>
                  <a:pt x="1112803" y="240891"/>
                </a:moveTo>
                <a:cubicBezTo>
                  <a:pt x="1128522" y="240891"/>
                  <a:pt x="1141264" y="253629"/>
                  <a:pt x="1141264" y="269343"/>
                </a:cubicBezTo>
                <a:cubicBezTo>
                  <a:pt x="1141264" y="285057"/>
                  <a:pt x="1128522" y="297795"/>
                  <a:pt x="1112803" y="297795"/>
                </a:cubicBezTo>
                <a:cubicBezTo>
                  <a:pt x="1097084" y="297795"/>
                  <a:pt x="1084342" y="285057"/>
                  <a:pt x="1084342" y="269343"/>
                </a:cubicBezTo>
                <a:cubicBezTo>
                  <a:pt x="1084342" y="253629"/>
                  <a:pt x="1097084" y="240891"/>
                  <a:pt x="1112803" y="240891"/>
                </a:cubicBezTo>
                <a:close/>
                <a:moveTo>
                  <a:pt x="992320" y="240891"/>
                </a:moveTo>
                <a:cubicBezTo>
                  <a:pt x="1008039" y="240891"/>
                  <a:pt x="1020781" y="253629"/>
                  <a:pt x="1020781" y="269343"/>
                </a:cubicBezTo>
                <a:cubicBezTo>
                  <a:pt x="1020781" y="285057"/>
                  <a:pt x="1008039" y="297795"/>
                  <a:pt x="992320" y="297795"/>
                </a:cubicBezTo>
                <a:cubicBezTo>
                  <a:pt x="976601" y="297795"/>
                  <a:pt x="963859" y="285057"/>
                  <a:pt x="963859" y="269343"/>
                </a:cubicBezTo>
                <a:cubicBezTo>
                  <a:pt x="963859" y="253629"/>
                  <a:pt x="976601" y="240891"/>
                  <a:pt x="992320" y="240891"/>
                </a:cubicBezTo>
                <a:close/>
                <a:moveTo>
                  <a:pt x="871838" y="240891"/>
                </a:moveTo>
                <a:cubicBezTo>
                  <a:pt x="887557" y="240891"/>
                  <a:pt x="900299" y="253629"/>
                  <a:pt x="900299" y="269343"/>
                </a:cubicBezTo>
                <a:cubicBezTo>
                  <a:pt x="900299" y="285057"/>
                  <a:pt x="887557" y="297795"/>
                  <a:pt x="871838" y="297795"/>
                </a:cubicBezTo>
                <a:cubicBezTo>
                  <a:pt x="856119" y="297795"/>
                  <a:pt x="843377" y="285057"/>
                  <a:pt x="843377" y="269343"/>
                </a:cubicBezTo>
                <a:cubicBezTo>
                  <a:pt x="843377" y="253629"/>
                  <a:pt x="856119" y="240891"/>
                  <a:pt x="871838" y="240891"/>
                </a:cubicBezTo>
                <a:close/>
                <a:moveTo>
                  <a:pt x="751356" y="240891"/>
                </a:moveTo>
                <a:cubicBezTo>
                  <a:pt x="767075" y="240891"/>
                  <a:pt x="779817" y="253629"/>
                  <a:pt x="779817" y="269343"/>
                </a:cubicBezTo>
                <a:cubicBezTo>
                  <a:pt x="779817" y="285057"/>
                  <a:pt x="767075" y="297795"/>
                  <a:pt x="751356" y="297795"/>
                </a:cubicBezTo>
                <a:cubicBezTo>
                  <a:pt x="735637" y="297795"/>
                  <a:pt x="722895" y="285057"/>
                  <a:pt x="722895" y="269343"/>
                </a:cubicBezTo>
                <a:cubicBezTo>
                  <a:pt x="722895" y="253629"/>
                  <a:pt x="735637" y="240891"/>
                  <a:pt x="751356" y="240891"/>
                </a:cubicBezTo>
                <a:close/>
                <a:moveTo>
                  <a:pt x="630873" y="240891"/>
                </a:moveTo>
                <a:cubicBezTo>
                  <a:pt x="646592" y="240891"/>
                  <a:pt x="659334" y="253629"/>
                  <a:pt x="659334" y="269343"/>
                </a:cubicBezTo>
                <a:cubicBezTo>
                  <a:pt x="659334" y="285057"/>
                  <a:pt x="646592" y="297795"/>
                  <a:pt x="630873" y="297795"/>
                </a:cubicBezTo>
                <a:cubicBezTo>
                  <a:pt x="615154" y="297795"/>
                  <a:pt x="602412" y="285057"/>
                  <a:pt x="602412" y="269343"/>
                </a:cubicBezTo>
                <a:cubicBezTo>
                  <a:pt x="602412" y="253629"/>
                  <a:pt x="615154" y="240891"/>
                  <a:pt x="630873" y="240891"/>
                </a:cubicBezTo>
                <a:close/>
                <a:moveTo>
                  <a:pt x="510391" y="240891"/>
                </a:moveTo>
                <a:cubicBezTo>
                  <a:pt x="526110" y="240891"/>
                  <a:pt x="538852" y="253629"/>
                  <a:pt x="538852" y="269343"/>
                </a:cubicBezTo>
                <a:cubicBezTo>
                  <a:pt x="538852" y="285057"/>
                  <a:pt x="526110" y="297795"/>
                  <a:pt x="510391" y="297795"/>
                </a:cubicBezTo>
                <a:cubicBezTo>
                  <a:pt x="494672" y="297795"/>
                  <a:pt x="481930" y="285057"/>
                  <a:pt x="481930" y="269343"/>
                </a:cubicBezTo>
                <a:cubicBezTo>
                  <a:pt x="481930" y="253629"/>
                  <a:pt x="494672" y="240891"/>
                  <a:pt x="510391" y="240891"/>
                </a:cubicBezTo>
                <a:close/>
                <a:moveTo>
                  <a:pt x="389908" y="240891"/>
                </a:moveTo>
                <a:cubicBezTo>
                  <a:pt x="405627" y="240891"/>
                  <a:pt x="418369" y="253629"/>
                  <a:pt x="418369" y="269343"/>
                </a:cubicBezTo>
                <a:cubicBezTo>
                  <a:pt x="418369" y="285057"/>
                  <a:pt x="405627" y="297795"/>
                  <a:pt x="389908" y="297795"/>
                </a:cubicBezTo>
                <a:cubicBezTo>
                  <a:pt x="374189" y="297795"/>
                  <a:pt x="361447" y="285057"/>
                  <a:pt x="361447" y="269343"/>
                </a:cubicBezTo>
                <a:cubicBezTo>
                  <a:pt x="361447" y="253629"/>
                  <a:pt x="374189" y="240891"/>
                  <a:pt x="389908" y="240891"/>
                </a:cubicBezTo>
                <a:close/>
                <a:moveTo>
                  <a:pt x="269426" y="240891"/>
                </a:moveTo>
                <a:cubicBezTo>
                  <a:pt x="285145" y="240891"/>
                  <a:pt x="297887" y="253629"/>
                  <a:pt x="297887" y="269343"/>
                </a:cubicBezTo>
                <a:cubicBezTo>
                  <a:pt x="297887" y="285057"/>
                  <a:pt x="285145" y="297795"/>
                  <a:pt x="269426" y="297795"/>
                </a:cubicBezTo>
                <a:cubicBezTo>
                  <a:pt x="253707" y="297795"/>
                  <a:pt x="240965" y="285057"/>
                  <a:pt x="240965" y="269343"/>
                </a:cubicBezTo>
                <a:cubicBezTo>
                  <a:pt x="240965" y="253629"/>
                  <a:pt x="253707" y="240891"/>
                  <a:pt x="269426" y="240891"/>
                </a:cubicBezTo>
                <a:close/>
                <a:moveTo>
                  <a:pt x="148943" y="240891"/>
                </a:moveTo>
                <a:cubicBezTo>
                  <a:pt x="164662" y="240891"/>
                  <a:pt x="177404" y="253629"/>
                  <a:pt x="177404" y="269343"/>
                </a:cubicBezTo>
                <a:cubicBezTo>
                  <a:pt x="177404" y="285057"/>
                  <a:pt x="164662" y="297795"/>
                  <a:pt x="148943" y="297795"/>
                </a:cubicBezTo>
                <a:cubicBezTo>
                  <a:pt x="133224" y="297795"/>
                  <a:pt x="120482" y="285057"/>
                  <a:pt x="120482" y="269343"/>
                </a:cubicBezTo>
                <a:cubicBezTo>
                  <a:pt x="120482" y="253629"/>
                  <a:pt x="133224" y="240891"/>
                  <a:pt x="148943" y="240891"/>
                </a:cubicBezTo>
                <a:close/>
                <a:moveTo>
                  <a:pt x="28461" y="240891"/>
                </a:moveTo>
                <a:cubicBezTo>
                  <a:pt x="44180" y="240891"/>
                  <a:pt x="56922" y="253629"/>
                  <a:pt x="56922" y="269343"/>
                </a:cubicBezTo>
                <a:cubicBezTo>
                  <a:pt x="56922" y="285057"/>
                  <a:pt x="44180" y="297795"/>
                  <a:pt x="28461" y="297795"/>
                </a:cubicBezTo>
                <a:cubicBezTo>
                  <a:pt x="12742" y="297795"/>
                  <a:pt x="0" y="285057"/>
                  <a:pt x="0" y="269343"/>
                </a:cubicBezTo>
                <a:cubicBezTo>
                  <a:pt x="0" y="253629"/>
                  <a:pt x="12742" y="240891"/>
                  <a:pt x="28461" y="240891"/>
                </a:cubicBezTo>
                <a:close/>
                <a:moveTo>
                  <a:pt x="1233285" y="120445"/>
                </a:moveTo>
                <a:cubicBezTo>
                  <a:pt x="1249004" y="120445"/>
                  <a:pt x="1261746" y="133183"/>
                  <a:pt x="1261746" y="148897"/>
                </a:cubicBezTo>
                <a:cubicBezTo>
                  <a:pt x="1261746" y="164611"/>
                  <a:pt x="1249004" y="177349"/>
                  <a:pt x="1233285" y="177349"/>
                </a:cubicBezTo>
                <a:cubicBezTo>
                  <a:pt x="1217566" y="177349"/>
                  <a:pt x="1204824" y="164611"/>
                  <a:pt x="1204824" y="148897"/>
                </a:cubicBezTo>
                <a:cubicBezTo>
                  <a:pt x="1204824" y="133183"/>
                  <a:pt x="1217566" y="120445"/>
                  <a:pt x="1233285" y="120445"/>
                </a:cubicBezTo>
                <a:close/>
                <a:moveTo>
                  <a:pt x="1112803" y="120445"/>
                </a:moveTo>
                <a:cubicBezTo>
                  <a:pt x="1128522" y="120445"/>
                  <a:pt x="1141264" y="133183"/>
                  <a:pt x="1141264" y="148897"/>
                </a:cubicBezTo>
                <a:cubicBezTo>
                  <a:pt x="1141264" y="164611"/>
                  <a:pt x="1128522" y="177349"/>
                  <a:pt x="1112803" y="177349"/>
                </a:cubicBezTo>
                <a:cubicBezTo>
                  <a:pt x="1097084" y="177349"/>
                  <a:pt x="1084342" y="164611"/>
                  <a:pt x="1084342" y="148897"/>
                </a:cubicBezTo>
                <a:cubicBezTo>
                  <a:pt x="1084342" y="133183"/>
                  <a:pt x="1097084" y="120445"/>
                  <a:pt x="1112803" y="120445"/>
                </a:cubicBezTo>
                <a:close/>
                <a:moveTo>
                  <a:pt x="992320" y="120445"/>
                </a:moveTo>
                <a:cubicBezTo>
                  <a:pt x="1008039" y="120445"/>
                  <a:pt x="1020781" y="133183"/>
                  <a:pt x="1020781" y="148897"/>
                </a:cubicBezTo>
                <a:cubicBezTo>
                  <a:pt x="1020781" y="164611"/>
                  <a:pt x="1008039" y="177349"/>
                  <a:pt x="992320" y="177349"/>
                </a:cubicBezTo>
                <a:cubicBezTo>
                  <a:pt x="976601" y="177349"/>
                  <a:pt x="963859" y="164611"/>
                  <a:pt x="963859" y="148897"/>
                </a:cubicBezTo>
                <a:cubicBezTo>
                  <a:pt x="963859" y="133183"/>
                  <a:pt x="976601" y="120445"/>
                  <a:pt x="992320" y="120445"/>
                </a:cubicBezTo>
                <a:close/>
                <a:moveTo>
                  <a:pt x="871838" y="120445"/>
                </a:moveTo>
                <a:cubicBezTo>
                  <a:pt x="887557" y="120445"/>
                  <a:pt x="900299" y="133183"/>
                  <a:pt x="900299" y="148897"/>
                </a:cubicBezTo>
                <a:cubicBezTo>
                  <a:pt x="900299" y="164611"/>
                  <a:pt x="887557" y="177349"/>
                  <a:pt x="871838" y="177349"/>
                </a:cubicBezTo>
                <a:cubicBezTo>
                  <a:pt x="856119" y="177349"/>
                  <a:pt x="843377" y="164611"/>
                  <a:pt x="843377" y="148897"/>
                </a:cubicBezTo>
                <a:cubicBezTo>
                  <a:pt x="843377" y="133183"/>
                  <a:pt x="856119" y="120445"/>
                  <a:pt x="871838" y="120445"/>
                </a:cubicBezTo>
                <a:close/>
                <a:moveTo>
                  <a:pt x="751356" y="120445"/>
                </a:moveTo>
                <a:cubicBezTo>
                  <a:pt x="767075" y="120445"/>
                  <a:pt x="779817" y="133183"/>
                  <a:pt x="779817" y="148897"/>
                </a:cubicBezTo>
                <a:cubicBezTo>
                  <a:pt x="779817" y="164611"/>
                  <a:pt x="767075" y="177349"/>
                  <a:pt x="751356" y="177349"/>
                </a:cubicBezTo>
                <a:cubicBezTo>
                  <a:pt x="735637" y="177349"/>
                  <a:pt x="722895" y="164611"/>
                  <a:pt x="722895" y="148897"/>
                </a:cubicBezTo>
                <a:cubicBezTo>
                  <a:pt x="722895" y="133183"/>
                  <a:pt x="735637" y="120445"/>
                  <a:pt x="751356" y="120445"/>
                </a:cubicBezTo>
                <a:close/>
                <a:moveTo>
                  <a:pt x="630873" y="120445"/>
                </a:moveTo>
                <a:cubicBezTo>
                  <a:pt x="646592" y="120445"/>
                  <a:pt x="659334" y="133183"/>
                  <a:pt x="659334" y="148897"/>
                </a:cubicBezTo>
                <a:cubicBezTo>
                  <a:pt x="659334" y="164611"/>
                  <a:pt x="646592" y="177349"/>
                  <a:pt x="630873" y="177349"/>
                </a:cubicBezTo>
                <a:cubicBezTo>
                  <a:pt x="615154" y="177349"/>
                  <a:pt x="602412" y="164611"/>
                  <a:pt x="602412" y="148897"/>
                </a:cubicBezTo>
                <a:cubicBezTo>
                  <a:pt x="602412" y="133183"/>
                  <a:pt x="615154" y="120445"/>
                  <a:pt x="630873" y="120445"/>
                </a:cubicBezTo>
                <a:close/>
                <a:moveTo>
                  <a:pt x="510391" y="120445"/>
                </a:moveTo>
                <a:cubicBezTo>
                  <a:pt x="526110" y="120445"/>
                  <a:pt x="538852" y="133183"/>
                  <a:pt x="538852" y="148897"/>
                </a:cubicBezTo>
                <a:cubicBezTo>
                  <a:pt x="538852" y="164611"/>
                  <a:pt x="526110" y="177349"/>
                  <a:pt x="510391" y="177349"/>
                </a:cubicBezTo>
                <a:cubicBezTo>
                  <a:pt x="494672" y="177349"/>
                  <a:pt x="481930" y="164611"/>
                  <a:pt x="481930" y="148897"/>
                </a:cubicBezTo>
                <a:cubicBezTo>
                  <a:pt x="481930" y="133183"/>
                  <a:pt x="494672" y="120445"/>
                  <a:pt x="510391" y="120445"/>
                </a:cubicBezTo>
                <a:close/>
                <a:moveTo>
                  <a:pt x="389908" y="120445"/>
                </a:moveTo>
                <a:cubicBezTo>
                  <a:pt x="405627" y="120445"/>
                  <a:pt x="418369" y="133183"/>
                  <a:pt x="418369" y="148897"/>
                </a:cubicBezTo>
                <a:cubicBezTo>
                  <a:pt x="418369" y="164611"/>
                  <a:pt x="405627" y="177349"/>
                  <a:pt x="389908" y="177349"/>
                </a:cubicBezTo>
                <a:cubicBezTo>
                  <a:pt x="374189" y="177349"/>
                  <a:pt x="361447" y="164611"/>
                  <a:pt x="361447" y="148897"/>
                </a:cubicBezTo>
                <a:cubicBezTo>
                  <a:pt x="361447" y="133183"/>
                  <a:pt x="374189" y="120445"/>
                  <a:pt x="389908" y="120445"/>
                </a:cubicBezTo>
                <a:close/>
                <a:moveTo>
                  <a:pt x="269426" y="120445"/>
                </a:moveTo>
                <a:cubicBezTo>
                  <a:pt x="285145" y="120445"/>
                  <a:pt x="297887" y="133183"/>
                  <a:pt x="297887" y="148897"/>
                </a:cubicBezTo>
                <a:cubicBezTo>
                  <a:pt x="297887" y="164611"/>
                  <a:pt x="285145" y="177349"/>
                  <a:pt x="269426" y="177349"/>
                </a:cubicBezTo>
                <a:cubicBezTo>
                  <a:pt x="253707" y="177349"/>
                  <a:pt x="240965" y="164611"/>
                  <a:pt x="240965" y="148897"/>
                </a:cubicBezTo>
                <a:cubicBezTo>
                  <a:pt x="240965" y="133183"/>
                  <a:pt x="253707" y="120445"/>
                  <a:pt x="269426" y="120445"/>
                </a:cubicBezTo>
                <a:close/>
                <a:moveTo>
                  <a:pt x="148943" y="120445"/>
                </a:moveTo>
                <a:cubicBezTo>
                  <a:pt x="164662" y="120445"/>
                  <a:pt x="177404" y="133183"/>
                  <a:pt x="177404" y="148897"/>
                </a:cubicBezTo>
                <a:cubicBezTo>
                  <a:pt x="177404" y="164611"/>
                  <a:pt x="164662" y="177349"/>
                  <a:pt x="148943" y="177349"/>
                </a:cubicBezTo>
                <a:cubicBezTo>
                  <a:pt x="133224" y="177349"/>
                  <a:pt x="120482" y="164611"/>
                  <a:pt x="120482" y="148897"/>
                </a:cubicBezTo>
                <a:cubicBezTo>
                  <a:pt x="120482" y="133183"/>
                  <a:pt x="133224" y="120445"/>
                  <a:pt x="148943" y="120445"/>
                </a:cubicBezTo>
                <a:close/>
                <a:moveTo>
                  <a:pt x="28461" y="120445"/>
                </a:moveTo>
                <a:cubicBezTo>
                  <a:pt x="44180" y="120445"/>
                  <a:pt x="56922" y="133183"/>
                  <a:pt x="56922" y="148897"/>
                </a:cubicBezTo>
                <a:cubicBezTo>
                  <a:pt x="56922" y="164611"/>
                  <a:pt x="44180" y="177349"/>
                  <a:pt x="28461" y="177349"/>
                </a:cubicBezTo>
                <a:cubicBezTo>
                  <a:pt x="12742" y="177349"/>
                  <a:pt x="0" y="164611"/>
                  <a:pt x="0" y="148897"/>
                </a:cubicBezTo>
                <a:cubicBezTo>
                  <a:pt x="0" y="133183"/>
                  <a:pt x="12742" y="120445"/>
                  <a:pt x="28461" y="120445"/>
                </a:cubicBezTo>
                <a:close/>
                <a:moveTo>
                  <a:pt x="1233285" y="0"/>
                </a:moveTo>
                <a:cubicBezTo>
                  <a:pt x="1249004" y="0"/>
                  <a:pt x="1261746" y="12738"/>
                  <a:pt x="1261746" y="28452"/>
                </a:cubicBezTo>
                <a:cubicBezTo>
                  <a:pt x="1261746" y="44166"/>
                  <a:pt x="1249004" y="56904"/>
                  <a:pt x="1233285" y="56904"/>
                </a:cubicBezTo>
                <a:cubicBezTo>
                  <a:pt x="1217566" y="56904"/>
                  <a:pt x="1204824" y="44166"/>
                  <a:pt x="1204824" y="28452"/>
                </a:cubicBezTo>
                <a:cubicBezTo>
                  <a:pt x="1204824" y="12738"/>
                  <a:pt x="1217566" y="0"/>
                  <a:pt x="1233285" y="0"/>
                </a:cubicBezTo>
                <a:close/>
                <a:moveTo>
                  <a:pt x="1112803" y="0"/>
                </a:moveTo>
                <a:cubicBezTo>
                  <a:pt x="1128522" y="0"/>
                  <a:pt x="1141264" y="12738"/>
                  <a:pt x="1141264" y="28452"/>
                </a:cubicBezTo>
                <a:cubicBezTo>
                  <a:pt x="1141264" y="44166"/>
                  <a:pt x="1128522" y="56904"/>
                  <a:pt x="1112803" y="56904"/>
                </a:cubicBezTo>
                <a:cubicBezTo>
                  <a:pt x="1097084" y="56904"/>
                  <a:pt x="1084342" y="44166"/>
                  <a:pt x="1084342" y="28452"/>
                </a:cubicBezTo>
                <a:cubicBezTo>
                  <a:pt x="1084342" y="12738"/>
                  <a:pt x="1097084" y="0"/>
                  <a:pt x="1112803" y="0"/>
                </a:cubicBezTo>
                <a:close/>
                <a:moveTo>
                  <a:pt x="992320" y="0"/>
                </a:moveTo>
                <a:cubicBezTo>
                  <a:pt x="1008039" y="0"/>
                  <a:pt x="1020781" y="12738"/>
                  <a:pt x="1020781" y="28452"/>
                </a:cubicBezTo>
                <a:cubicBezTo>
                  <a:pt x="1020781" y="44166"/>
                  <a:pt x="1008039" y="56904"/>
                  <a:pt x="992320" y="56904"/>
                </a:cubicBezTo>
                <a:cubicBezTo>
                  <a:pt x="976601" y="56904"/>
                  <a:pt x="963859" y="44166"/>
                  <a:pt x="963859" y="28452"/>
                </a:cubicBezTo>
                <a:cubicBezTo>
                  <a:pt x="963859" y="12738"/>
                  <a:pt x="976601" y="0"/>
                  <a:pt x="992320" y="0"/>
                </a:cubicBezTo>
                <a:close/>
                <a:moveTo>
                  <a:pt x="871838" y="0"/>
                </a:moveTo>
                <a:cubicBezTo>
                  <a:pt x="887557" y="0"/>
                  <a:pt x="900299" y="12738"/>
                  <a:pt x="900299" y="28452"/>
                </a:cubicBezTo>
                <a:cubicBezTo>
                  <a:pt x="900299" y="44166"/>
                  <a:pt x="887557" y="56904"/>
                  <a:pt x="871838" y="56904"/>
                </a:cubicBezTo>
                <a:cubicBezTo>
                  <a:pt x="856119" y="56904"/>
                  <a:pt x="843377" y="44166"/>
                  <a:pt x="843377" y="28452"/>
                </a:cubicBezTo>
                <a:cubicBezTo>
                  <a:pt x="843377" y="12738"/>
                  <a:pt x="856119" y="0"/>
                  <a:pt x="871838" y="0"/>
                </a:cubicBezTo>
                <a:close/>
                <a:moveTo>
                  <a:pt x="751356" y="0"/>
                </a:moveTo>
                <a:cubicBezTo>
                  <a:pt x="767075" y="0"/>
                  <a:pt x="779817" y="12738"/>
                  <a:pt x="779817" y="28452"/>
                </a:cubicBezTo>
                <a:cubicBezTo>
                  <a:pt x="779817" y="44166"/>
                  <a:pt x="767075" y="56904"/>
                  <a:pt x="751356" y="56904"/>
                </a:cubicBezTo>
                <a:cubicBezTo>
                  <a:pt x="735637" y="56904"/>
                  <a:pt x="722895" y="44166"/>
                  <a:pt x="722895" y="28452"/>
                </a:cubicBezTo>
                <a:cubicBezTo>
                  <a:pt x="722895" y="12738"/>
                  <a:pt x="735637" y="0"/>
                  <a:pt x="751356" y="0"/>
                </a:cubicBezTo>
                <a:close/>
                <a:moveTo>
                  <a:pt x="630873" y="0"/>
                </a:moveTo>
                <a:cubicBezTo>
                  <a:pt x="646592" y="0"/>
                  <a:pt x="659334" y="12738"/>
                  <a:pt x="659334" y="28452"/>
                </a:cubicBezTo>
                <a:cubicBezTo>
                  <a:pt x="659334" y="44166"/>
                  <a:pt x="646592" y="56904"/>
                  <a:pt x="630873" y="56904"/>
                </a:cubicBezTo>
                <a:cubicBezTo>
                  <a:pt x="615154" y="56904"/>
                  <a:pt x="602412" y="44166"/>
                  <a:pt x="602412" y="28452"/>
                </a:cubicBezTo>
                <a:cubicBezTo>
                  <a:pt x="602412" y="12738"/>
                  <a:pt x="615154" y="0"/>
                  <a:pt x="630873" y="0"/>
                </a:cubicBezTo>
                <a:close/>
                <a:moveTo>
                  <a:pt x="510391" y="0"/>
                </a:moveTo>
                <a:cubicBezTo>
                  <a:pt x="526110" y="0"/>
                  <a:pt x="538852" y="12738"/>
                  <a:pt x="538852" y="28452"/>
                </a:cubicBezTo>
                <a:cubicBezTo>
                  <a:pt x="538852" y="44166"/>
                  <a:pt x="526110" y="56904"/>
                  <a:pt x="510391" y="56904"/>
                </a:cubicBezTo>
                <a:cubicBezTo>
                  <a:pt x="494672" y="56904"/>
                  <a:pt x="481930" y="44166"/>
                  <a:pt x="481930" y="28452"/>
                </a:cubicBezTo>
                <a:cubicBezTo>
                  <a:pt x="481930" y="12738"/>
                  <a:pt x="494672" y="0"/>
                  <a:pt x="510391" y="0"/>
                </a:cubicBezTo>
                <a:close/>
                <a:moveTo>
                  <a:pt x="389908" y="0"/>
                </a:moveTo>
                <a:cubicBezTo>
                  <a:pt x="405627" y="0"/>
                  <a:pt x="418369" y="12738"/>
                  <a:pt x="418369" y="28452"/>
                </a:cubicBezTo>
                <a:cubicBezTo>
                  <a:pt x="418369" y="44166"/>
                  <a:pt x="405627" y="56904"/>
                  <a:pt x="389908" y="56904"/>
                </a:cubicBezTo>
                <a:cubicBezTo>
                  <a:pt x="374189" y="56904"/>
                  <a:pt x="361447" y="44166"/>
                  <a:pt x="361447" y="28452"/>
                </a:cubicBezTo>
                <a:cubicBezTo>
                  <a:pt x="361447" y="12738"/>
                  <a:pt x="374189" y="0"/>
                  <a:pt x="389908" y="0"/>
                </a:cubicBezTo>
                <a:close/>
                <a:moveTo>
                  <a:pt x="269426" y="0"/>
                </a:moveTo>
                <a:cubicBezTo>
                  <a:pt x="285145" y="0"/>
                  <a:pt x="297887" y="12738"/>
                  <a:pt x="297887" y="28452"/>
                </a:cubicBezTo>
                <a:cubicBezTo>
                  <a:pt x="297887" y="44166"/>
                  <a:pt x="285145" y="56904"/>
                  <a:pt x="269426" y="56904"/>
                </a:cubicBezTo>
                <a:cubicBezTo>
                  <a:pt x="253707" y="56904"/>
                  <a:pt x="240965" y="44166"/>
                  <a:pt x="240965" y="28452"/>
                </a:cubicBezTo>
                <a:cubicBezTo>
                  <a:pt x="240965" y="12738"/>
                  <a:pt x="253707" y="0"/>
                  <a:pt x="269426" y="0"/>
                </a:cubicBezTo>
                <a:close/>
                <a:moveTo>
                  <a:pt x="148943" y="0"/>
                </a:moveTo>
                <a:cubicBezTo>
                  <a:pt x="164662" y="0"/>
                  <a:pt x="177404" y="12738"/>
                  <a:pt x="177404" y="28452"/>
                </a:cubicBezTo>
                <a:cubicBezTo>
                  <a:pt x="177404" y="44166"/>
                  <a:pt x="164662" y="56904"/>
                  <a:pt x="148943" y="56904"/>
                </a:cubicBezTo>
                <a:cubicBezTo>
                  <a:pt x="133224" y="56904"/>
                  <a:pt x="120482" y="44166"/>
                  <a:pt x="120482" y="28452"/>
                </a:cubicBezTo>
                <a:cubicBezTo>
                  <a:pt x="120482" y="12738"/>
                  <a:pt x="133224" y="0"/>
                  <a:pt x="148943" y="0"/>
                </a:cubicBezTo>
                <a:close/>
                <a:moveTo>
                  <a:pt x="28461" y="0"/>
                </a:moveTo>
                <a:cubicBezTo>
                  <a:pt x="44180" y="0"/>
                  <a:pt x="56922" y="12738"/>
                  <a:pt x="56922" y="28452"/>
                </a:cubicBezTo>
                <a:cubicBezTo>
                  <a:pt x="56922" y="44166"/>
                  <a:pt x="44180" y="56904"/>
                  <a:pt x="28461" y="56904"/>
                </a:cubicBezTo>
                <a:cubicBezTo>
                  <a:pt x="12742" y="56904"/>
                  <a:pt x="0" y="44166"/>
                  <a:pt x="0" y="28452"/>
                </a:cubicBezTo>
                <a:cubicBezTo>
                  <a:pt x="0" y="12738"/>
                  <a:pt x="12742" y="0"/>
                  <a:pt x="28461" y="0"/>
                </a:cubicBez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a:solidFill>
                <a:schemeClr val="lt1"/>
              </a:solidFill>
              <a:latin typeface="Arial" panose="020B0604020202020204" pitchFamily="34" charset="0"/>
              <a:ea typeface="微软雅黑" panose="020B0503020204020204" pitchFamily="34" charset="-122"/>
            </a:endParaRPr>
          </a:p>
        </p:txBody>
      </p:sp>
      <p:sp>
        <p:nvSpPr>
          <p:cNvPr id="93" name="文本框 92"/>
          <p:cNvSpPr txBox="1"/>
          <p:nvPr>
            <p:custDataLst>
              <p:tags r:id="rId2"/>
            </p:custDataLst>
          </p:nvPr>
        </p:nvSpPr>
        <p:spPr>
          <a:xfrm>
            <a:off x="1239520" y="1520691"/>
            <a:ext cx="9712960" cy="4042410"/>
          </a:xfrm>
          <a:prstGeom prst="rect">
            <a:avLst/>
          </a:prstGeom>
          <a:noFill/>
        </p:spPr>
        <p:txBody>
          <a:bodyPr wrap="square" lIns="90000" tIns="46800" rIns="90000" bIns="46800" rtlCol="0" anchor="ctr" anchorCtr="0">
            <a:noAutofit/>
          </a:bodyPr>
          <a:lstStyle>
            <a:defPPr>
              <a:defRPr lang="zh-CN"/>
            </a:defPPr>
            <a:lvl1pPr fontAlgn="auto">
              <a:lnSpc>
                <a:spcPct val="130000"/>
              </a:lnSpc>
              <a:spcAft>
                <a:spcPts val="1000"/>
              </a:spcAft>
              <a:defRPr sz="1600" spc="150"/>
            </a:lvl1pPr>
          </a:lstStyle>
          <a:p>
            <a:pPr lvl="0" indent="609600" algn="just">
              <a:lnSpc>
                <a:spcPct val="150000"/>
              </a:lnSpc>
              <a:spcBef>
                <a:spcPts val="1000"/>
              </a:spcBef>
              <a:buClrTx/>
              <a:buSzTx/>
              <a:buFontTx/>
            </a:pPr>
            <a:r>
              <a:rPr lang="zh-CN" altLang="en-US" sz="2200" spc="0" dirty="0">
                <a:solidFill>
                  <a:srgbClr val="C00000"/>
                </a:solidFill>
                <a:latin typeface="微软雅黑" panose="020B0503020204020204" pitchFamily="34" charset="-122"/>
                <a:ea typeface="微软雅黑" panose="020B0503020204020204" pitchFamily="34" charset="-122"/>
              </a:rPr>
              <a:t>会议强调，今年下半年要召开党的二十大，改革工作既要蹄疾步稳、纵深推进，又要有新气象、新面貌。要坚持稳中求进工作总基调，加快推动落实党的十九大以来部署的改革任务，加快推动重要领域和关键环节改革攻坚突破、落地见效，注重防范化解重大风险，深入总结党的十九大以来全面深化改革新进展新成效新经验，抓紧研究未来一个时期全面深化改革的主攻方向、战略重点、任务举措，激发全党全社会改革创新活力和潜能，为保持平稳健康的经济环境、国泰民安的社会环境、风清气正的政治环境创造良好制度条件。</a:t>
            </a:r>
            <a:endParaRPr lang="zh-CN" sz="2200" spc="0" dirty="0">
              <a:solidFill>
                <a:srgbClr val="C00000"/>
              </a:solidFill>
              <a:effectLst/>
              <a:latin typeface="微软雅黑" panose="020B0503020204020204" pitchFamily="34" charset="-122"/>
              <a:ea typeface="微软雅黑" panose="020B0503020204020204" pitchFamily="34" charset="-122"/>
            </a:endParaRPr>
          </a:p>
        </p:txBody>
      </p:sp>
      <p:sp>
        <p:nvSpPr>
          <p:cNvPr id="94" name="文本框 93"/>
          <p:cNvSpPr txBox="1"/>
          <p:nvPr>
            <p:custDataLst>
              <p:tags r:id="rId3"/>
            </p:custDataLst>
          </p:nvPr>
        </p:nvSpPr>
        <p:spPr>
          <a:xfrm>
            <a:off x="1569720" y="378344"/>
            <a:ext cx="9982200" cy="629920"/>
          </a:xfrm>
          <a:prstGeom prst="rect">
            <a:avLst/>
          </a:prstGeom>
          <a:noFill/>
        </p:spPr>
        <p:txBody>
          <a:bodyPr wrap="square" lIns="90000" tIns="46800" rIns="90000" bIns="46800" rtlCol="0">
            <a:normAutofit fontScale="90000"/>
          </a:bodyPr>
          <a:lstStyle/>
          <a:p>
            <a:pPr>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cs typeface="+mn-ea"/>
                <a:sym typeface="+mn-lt"/>
              </a:rPr>
              <a:t>学习习近平总书记在中央全面深化改革委员会第二十四次会议上的重要讲话精神</a:t>
            </a:r>
            <a:endParaRPr lang="zh-CN" altLang="en-US" sz="2400" b="1" dirty="0">
              <a:solidFill>
                <a:srgbClr val="C00000"/>
              </a:solidFill>
              <a:latin typeface="微软雅黑" panose="020B0503020204020204" pitchFamily="34" charset="-122"/>
              <a:ea typeface="微软雅黑" panose="020B0503020204020204" pitchFamily="34" charset="-122"/>
              <a:cs typeface="+mn-ea"/>
              <a:sym typeface="+mn-lt"/>
            </a:endParaRPr>
          </a:p>
        </p:txBody>
      </p:sp>
    </p:spTree>
    <p:custDataLst>
      <p:tags r:id="rId4"/>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500" fill="hold">
                                          <p:stCondLst>
                                            <p:cond delay="0"/>
                                          </p:stCondLst>
                                        </p:cTn>
                                        <p:tgtEl>
                                          <p:spTgt spid="94"/>
                                        </p:tgtEl>
                                        <p:attrNameLst>
                                          <p:attrName>style.visibility</p:attrName>
                                        </p:attrNameLst>
                                      </p:cBhvr>
                                      <p:to>
                                        <p:strVal val="visible"/>
                                      </p:to>
                                    </p:set>
                                    <p:anim calcmode="lin" valueType="num">
                                      <p:cBhvr>
                                        <p:cTn id="7" dur="500" fill="hold"/>
                                        <p:tgtEl>
                                          <p:spTgt spid="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4"/>
                                        </p:tgtEl>
                                        <p:attrNameLst>
                                          <p:attrName>ppt_y</p:attrName>
                                        </p:attrNameLst>
                                      </p:cBhvr>
                                      <p:tavLst>
                                        <p:tav tm="0">
                                          <p:val>
                                            <p:strVal val="#ppt_y"/>
                                          </p:val>
                                        </p:tav>
                                        <p:tav tm="100000">
                                          <p:val>
                                            <p:strVal val="#ppt_y"/>
                                          </p:val>
                                        </p:tav>
                                      </p:tavLst>
                                    </p:anim>
                                    <p:anim calcmode="lin" valueType="num">
                                      <p:cBhvr>
                                        <p:cTn id="9" dur="500" fill="hold"/>
                                        <p:tgtEl>
                                          <p:spTgt spid="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4"/>
                                        </p:tgtEl>
                                      </p:cBhvr>
                                    </p:animEffect>
                                  </p:childTnLst>
                                </p:cTn>
                              </p:par>
                              <p:par>
                                <p:cTn id="12" presetID="3" presetClass="entr" presetSubtype="10" fill="hold" grpId="0" nodeType="withEffect">
                                  <p:stCondLst>
                                    <p:cond delay="500"/>
                                  </p:stCondLst>
                                  <p:childTnLst>
                                    <p:set>
                                      <p:cBhvr>
                                        <p:cTn id="13" dur="1" fill="hold">
                                          <p:stCondLst>
                                            <p:cond delay="0"/>
                                          </p:stCondLst>
                                        </p:cTn>
                                        <p:tgtEl>
                                          <p:spTgt spid="93"/>
                                        </p:tgtEl>
                                        <p:attrNameLst>
                                          <p:attrName>style.visibility</p:attrName>
                                        </p:attrNameLst>
                                      </p:cBhvr>
                                      <p:to>
                                        <p:strVal val="visible"/>
                                      </p:to>
                                    </p:set>
                                    <p:animEffect transition="in" filter="blinds(horizontal)">
                                      <p:cBhvr>
                                        <p:cTn id="1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5"/>
          <p:cNvSpPr>
            <a:spLocks noChangeArrowheads="1"/>
          </p:cNvSpPr>
          <p:nvPr/>
        </p:nvSpPr>
        <p:spPr bwMode="auto">
          <a:xfrm>
            <a:off x="1864360" y="2637155"/>
            <a:ext cx="8463280" cy="825419"/>
          </a:xfrm>
          <a:prstGeom prst="rect">
            <a:avLst/>
          </a:prstGeom>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auto">
              <a:lnSpc>
                <a:spcPct val="150000"/>
              </a:lnSpc>
              <a:buClrTx/>
              <a:buSzTx/>
              <a:buFontTx/>
            </a:pPr>
            <a:r>
              <a:rPr lang="zh-CN" altLang="en-US" sz="3600" b="1" dirty="0">
                <a:solidFill>
                  <a:srgbClr val="C00000"/>
                </a:solidFill>
                <a:latin typeface="微软雅黑" panose="020B0503020204020204" pitchFamily="34" charset="-122"/>
                <a:ea typeface="微软雅黑" panose="020B0503020204020204" pitchFamily="34" charset="-122"/>
                <a:cs typeface="+mn-ea"/>
                <a:sym typeface="+mn-lt"/>
              </a:rPr>
              <a:t>学习学校</a:t>
            </a:r>
            <a:r>
              <a:rPr lang="en-US" altLang="zh-CN" sz="3600" b="1" dirty="0">
                <a:solidFill>
                  <a:srgbClr val="C00000"/>
                </a:solidFill>
                <a:latin typeface="微软雅黑" panose="020B0503020204020204" pitchFamily="34" charset="-122"/>
                <a:ea typeface="微软雅黑" panose="020B0503020204020204" pitchFamily="34" charset="-122"/>
                <a:cs typeface="+mn-ea"/>
                <a:sym typeface="+mn-lt"/>
              </a:rPr>
              <a:t>2022</a:t>
            </a:r>
            <a:r>
              <a:rPr lang="zh-CN" altLang="en-US" sz="3600" b="1" dirty="0">
                <a:solidFill>
                  <a:srgbClr val="C00000"/>
                </a:solidFill>
                <a:latin typeface="微软雅黑" panose="020B0503020204020204" pitchFamily="34" charset="-122"/>
                <a:ea typeface="微软雅黑" panose="020B0503020204020204" pitchFamily="34" charset="-122"/>
                <a:cs typeface="+mn-ea"/>
                <a:sym typeface="+mn-lt"/>
              </a:rPr>
              <a:t>年春季学期干部大会精神</a:t>
            </a:r>
            <a:endParaRPr lang="zh-CN" altLang="en-US" sz="3600" b="1" dirty="0">
              <a:solidFill>
                <a:srgbClr val="C00000"/>
              </a:solidFill>
              <a:latin typeface="微软雅黑" panose="020B0503020204020204" pitchFamily="34" charset="-122"/>
              <a:ea typeface="微软雅黑" panose="020B0503020204020204" pitchFamily="34" charset="-122"/>
              <a:cs typeface="+mn-ea"/>
              <a:sym typeface="+mn-lt"/>
            </a:endParaRPr>
          </a:p>
        </p:txBody>
      </p:sp>
      <p:grpSp>
        <p:nvGrpSpPr>
          <p:cNvPr id="63" name="组合 10"/>
          <p:cNvGrpSpPr/>
          <p:nvPr/>
        </p:nvGrpSpPr>
        <p:grpSpPr>
          <a:xfrm>
            <a:off x="4737100" y="1458509"/>
            <a:ext cx="2717800" cy="645160"/>
            <a:chOff x="4737100" y="3094626"/>
            <a:chExt cx="2717800" cy="645160"/>
          </a:xfrm>
        </p:grpSpPr>
        <p:sp>
          <p:nvSpPr>
            <p:cNvPr id="1048608" name="圆角矩形 11"/>
            <p:cNvSpPr/>
            <p:nvPr/>
          </p:nvSpPr>
          <p:spPr>
            <a:xfrm>
              <a:off x="4737100" y="3094626"/>
              <a:ext cx="2717800" cy="640715"/>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800">
                <a:solidFill>
                  <a:srgbClr val="C42F0B"/>
                </a:solidFill>
                <a:latin typeface="微软雅黑" panose="020B0503020204020204" pitchFamily="34" charset="-122"/>
                <a:ea typeface="微软雅黑" panose="020B0503020204020204" pitchFamily="34" charset="-122"/>
              </a:endParaRPr>
            </a:p>
          </p:txBody>
        </p:sp>
        <p:sp>
          <p:nvSpPr>
            <p:cNvPr id="1048609" name="Rectangle 5"/>
            <p:cNvSpPr>
              <a:spLocks noChangeArrowheads="1"/>
            </p:cNvSpPr>
            <p:nvPr/>
          </p:nvSpPr>
          <p:spPr bwMode="auto">
            <a:xfrm>
              <a:off x="4937760" y="3094626"/>
              <a:ext cx="2316480" cy="645160"/>
            </a:xfrm>
            <a:prstGeom prst="rect">
              <a:avLst/>
            </a:prstGeom>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600" b="1" spc="600" dirty="0">
                  <a:ln cmpd="sng">
                    <a:noFill/>
                    <a:prstDash val="solid"/>
                  </a:ln>
                  <a:solidFill>
                    <a:schemeClr val="bg1"/>
                  </a:solidFill>
                  <a:latin typeface="微软雅黑" panose="020B0503020204020204" pitchFamily="34" charset="-122"/>
                  <a:ea typeface="微软雅黑" panose="020B0503020204020204" pitchFamily="34" charset="-122"/>
                </a:rPr>
                <a:t>第四部分</a:t>
              </a:r>
              <a:endParaRPr lang="zh-CN" altLang="en-US" sz="3600" b="1" spc="600" dirty="0">
                <a:ln cmpd="sng">
                  <a:noFill/>
                  <a:prstDash val="solid"/>
                </a:ln>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48607"/>
                                        </p:tgtEl>
                                        <p:attrNameLst>
                                          <p:attrName>style.visibility</p:attrName>
                                        </p:attrNameLst>
                                      </p:cBhvr>
                                      <p:to>
                                        <p:strVal val="visible"/>
                                      </p:to>
                                    </p:set>
                                    <p:animEffect transition="in" filter="fade">
                                      <p:cBhvr>
                                        <p:cTn id="11" dur="750"/>
                                        <p:tgtEl>
                                          <p:spTgt spid="1048607"/>
                                        </p:tgtEl>
                                      </p:cBhvr>
                                    </p:animEffect>
                                    <p:anim calcmode="lin" valueType="num">
                                      <p:cBhvr>
                                        <p:cTn id="12" dur="750" fill="hold"/>
                                        <p:tgtEl>
                                          <p:spTgt spid="1048607"/>
                                        </p:tgtEl>
                                        <p:attrNameLst>
                                          <p:attrName>ppt_x</p:attrName>
                                        </p:attrNameLst>
                                      </p:cBhvr>
                                      <p:tavLst>
                                        <p:tav tm="0">
                                          <p:val>
                                            <p:strVal val="#ppt_x"/>
                                          </p:val>
                                        </p:tav>
                                        <p:tav tm="100000">
                                          <p:val>
                                            <p:strVal val="#ppt_x"/>
                                          </p:val>
                                        </p:tav>
                                      </p:tavLst>
                                    </p:anim>
                                    <p:anim calcmode="lin" valueType="num">
                                      <p:cBhvr>
                                        <p:cTn id="13" dur="750" fill="hold"/>
                                        <p:tgtEl>
                                          <p:spTgt spid="1048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pPr algn="ctr">
              <a:lnSpc>
                <a:spcPct val="90000"/>
              </a:lnSpc>
              <a:buClrTx/>
              <a:buSzTx/>
              <a:buFontTx/>
            </a:pPr>
            <a:r>
              <a:rPr lang="zh-CN" altLang="en-US" sz="4800" spc="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rPr>
              <a:t>学习结束</a:t>
            </a:r>
            <a:endParaRPr lang="zh-CN" altLang="en-US" sz="4800" spc="0" dirty="0">
              <a:solidFill>
                <a:srgbClr val="C00000"/>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5"/>
          <p:cNvSpPr>
            <a:spLocks noChangeArrowheads="1"/>
          </p:cNvSpPr>
          <p:nvPr/>
        </p:nvSpPr>
        <p:spPr bwMode="auto">
          <a:xfrm>
            <a:off x="801370" y="2499965"/>
            <a:ext cx="10589260" cy="2584450"/>
          </a:xfrm>
          <a:prstGeom prst="rect">
            <a:avLst/>
          </a:prstGeom>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fontAlgn="auto">
              <a:lnSpc>
                <a:spcPct val="150000"/>
              </a:lnSpc>
              <a:buClrTx/>
              <a:buSzTx/>
              <a:buFontTx/>
            </a:pPr>
            <a:r>
              <a:rPr lang="zh-CN" altLang="en-US" sz="3600" b="1" dirty="0">
                <a:solidFill>
                  <a:srgbClr val="C00000"/>
                </a:solidFill>
                <a:latin typeface="微软雅黑" panose="020B0503020204020204" pitchFamily="34" charset="-122"/>
                <a:ea typeface="微软雅黑" panose="020B0503020204020204" pitchFamily="34" charset="-122"/>
                <a:cs typeface="+mn-ea"/>
                <a:sym typeface="+mn-lt"/>
              </a:rPr>
              <a:t>学习习近平总书记在省部级主要领导干部学习贯彻党的十九届六中全会精神专题研讨班开班式的</a:t>
            </a:r>
            <a:endParaRPr lang="zh-CN" altLang="en-US" sz="3600" b="1" dirty="0">
              <a:solidFill>
                <a:srgbClr val="C00000"/>
              </a:solidFill>
              <a:latin typeface="微软雅黑" panose="020B0503020204020204" pitchFamily="34" charset="-122"/>
              <a:ea typeface="微软雅黑" panose="020B0503020204020204" pitchFamily="34" charset="-122"/>
              <a:cs typeface="+mn-ea"/>
              <a:sym typeface="+mn-lt"/>
            </a:endParaRPr>
          </a:p>
          <a:p>
            <a:pPr algn="ctr" fontAlgn="auto">
              <a:lnSpc>
                <a:spcPct val="150000"/>
              </a:lnSpc>
              <a:buClrTx/>
              <a:buSzTx/>
              <a:buFontTx/>
            </a:pPr>
            <a:r>
              <a:rPr lang="zh-CN" altLang="en-US" sz="3600" b="1" dirty="0">
                <a:solidFill>
                  <a:srgbClr val="C00000"/>
                </a:solidFill>
                <a:latin typeface="微软雅黑" panose="020B0503020204020204" pitchFamily="34" charset="-122"/>
                <a:ea typeface="微软雅黑" panose="020B0503020204020204" pitchFamily="34" charset="-122"/>
                <a:cs typeface="+mn-ea"/>
                <a:sym typeface="+mn-lt"/>
              </a:rPr>
              <a:t>重要讲话精神</a:t>
            </a:r>
            <a:endParaRPr lang="zh-CN" altLang="en-US" sz="3600" b="1" dirty="0">
              <a:solidFill>
                <a:srgbClr val="C00000"/>
              </a:solidFill>
              <a:latin typeface="微软雅黑" panose="020B0503020204020204" pitchFamily="34" charset="-122"/>
              <a:ea typeface="微软雅黑" panose="020B0503020204020204" pitchFamily="34" charset="-122"/>
              <a:cs typeface="+mn-ea"/>
              <a:sym typeface="+mn-lt"/>
            </a:endParaRPr>
          </a:p>
        </p:txBody>
      </p:sp>
      <p:grpSp>
        <p:nvGrpSpPr>
          <p:cNvPr id="63" name="组合 10"/>
          <p:cNvGrpSpPr/>
          <p:nvPr/>
        </p:nvGrpSpPr>
        <p:grpSpPr>
          <a:xfrm>
            <a:off x="4737100" y="1458509"/>
            <a:ext cx="2717800" cy="640715"/>
            <a:chOff x="4737100" y="3094626"/>
            <a:chExt cx="2717800" cy="640715"/>
          </a:xfrm>
        </p:grpSpPr>
        <p:sp>
          <p:nvSpPr>
            <p:cNvPr id="1048608" name="圆角矩形 11"/>
            <p:cNvSpPr/>
            <p:nvPr/>
          </p:nvSpPr>
          <p:spPr>
            <a:xfrm>
              <a:off x="4737100" y="3094626"/>
              <a:ext cx="2717800" cy="640715"/>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800">
                <a:solidFill>
                  <a:srgbClr val="C42F0B"/>
                </a:solidFill>
                <a:latin typeface="微软雅黑" panose="020B0503020204020204" pitchFamily="34" charset="-122"/>
                <a:ea typeface="微软雅黑" panose="020B0503020204020204" pitchFamily="34" charset="-122"/>
              </a:endParaRPr>
            </a:p>
          </p:txBody>
        </p:sp>
        <p:sp>
          <p:nvSpPr>
            <p:cNvPr id="1048609" name="Rectangle 5"/>
            <p:cNvSpPr>
              <a:spLocks noChangeArrowheads="1"/>
            </p:cNvSpPr>
            <p:nvPr/>
          </p:nvSpPr>
          <p:spPr bwMode="auto">
            <a:xfrm>
              <a:off x="5090160" y="3094626"/>
              <a:ext cx="2011680" cy="624840"/>
            </a:xfrm>
            <a:prstGeom prst="rect">
              <a:avLst/>
            </a:prstGeom>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600" b="1" spc="600" dirty="0">
                  <a:ln cmpd="sng">
                    <a:noFill/>
                    <a:prstDash val="solid"/>
                  </a:ln>
                  <a:solidFill>
                    <a:schemeClr val="bg1"/>
                  </a:solidFill>
                  <a:latin typeface="微软雅黑" panose="020B0503020204020204" pitchFamily="34" charset="-122"/>
                  <a:ea typeface="微软雅黑" panose="020B0503020204020204" pitchFamily="34" charset="-122"/>
                </a:rPr>
                <a:t>第一部分</a:t>
              </a:r>
              <a:endParaRPr lang="zh-CN" altLang="en-US" sz="3600" b="1" spc="600" dirty="0">
                <a:ln cmpd="sng">
                  <a:noFill/>
                  <a:prstDash val="solid"/>
                </a:ln>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48607"/>
                                        </p:tgtEl>
                                        <p:attrNameLst>
                                          <p:attrName>style.visibility</p:attrName>
                                        </p:attrNameLst>
                                      </p:cBhvr>
                                      <p:to>
                                        <p:strVal val="visible"/>
                                      </p:to>
                                    </p:set>
                                    <p:animEffect transition="in" filter="fade">
                                      <p:cBhvr>
                                        <p:cTn id="11" dur="750"/>
                                        <p:tgtEl>
                                          <p:spTgt spid="1048607"/>
                                        </p:tgtEl>
                                      </p:cBhvr>
                                    </p:animEffect>
                                    <p:anim calcmode="lin" valueType="num">
                                      <p:cBhvr>
                                        <p:cTn id="12" dur="750" fill="hold"/>
                                        <p:tgtEl>
                                          <p:spTgt spid="1048607"/>
                                        </p:tgtEl>
                                        <p:attrNameLst>
                                          <p:attrName>ppt_x</p:attrName>
                                        </p:attrNameLst>
                                      </p:cBhvr>
                                      <p:tavLst>
                                        <p:tav tm="0">
                                          <p:val>
                                            <p:strVal val="#ppt_x"/>
                                          </p:val>
                                        </p:tav>
                                        <p:tav tm="100000">
                                          <p:val>
                                            <p:strVal val="#ppt_x"/>
                                          </p:val>
                                        </p:tav>
                                      </p:tavLst>
                                    </p:anim>
                                    <p:anim calcmode="lin" valueType="num">
                                      <p:cBhvr>
                                        <p:cTn id="13" dur="750" fill="hold"/>
                                        <p:tgtEl>
                                          <p:spTgt spid="1048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1000" y="295275"/>
            <a:ext cx="7607300" cy="815340"/>
          </a:xfrm>
        </p:spPr>
        <p:txBody>
          <a:bodyPr/>
          <a:lstStyle/>
          <a:p>
            <a:r>
              <a:rPr lang="zh-CN" altLang="en-US" sz="2400" dirty="0">
                <a:solidFill>
                  <a:srgbClr val="C00000"/>
                </a:solidFill>
                <a:cs typeface="+mn-ea"/>
                <a:sym typeface="+mn-ea"/>
              </a:rPr>
              <a:t>学习习近平总书记在省部级主要领导干部学习贯彻党的十九届六中全会精神专题研讨班开班式的重要讲话精神</a:t>
            </a:r>
            <a:endParaRPr lang="zh-CN" altLang="en-US" sz="2400" dirty="0">
              <a:solidFill>
                <a:srgbClr val="C00000"/>
              </a:solidFill>
              <a:cs typeface="+mn-ea"/>
              <a:sym typeface="+mn-ea"/>
            </a:endParaRPr>
          </a:p>
        </p:txBody>
      </p:sp>
      <p:sp>
        <p:nvSpPr>
          <p:cNvPr id="7" name="文本框 6"/>
          <p:cNvSpPr txBox="1"/>
          <p:nvPr/>
        </p:nvSpPr>
        <p:spPr>
          <a:xfrm>
            <a:off x="942861" y="2177415"/>
            <a:ext cx="4759960" cy="3351046"/>
          </a:xfrm>
          <a:prstGeom prst="rect">
            <a:avLst/>
          </a:prstGeom>
          <a:noFill/>
        </p:spPr>
        <p:txBody>
          <a:bodyPr wrap="square" rtlCol="0" anchor="t">
            <a:spAutoFit/>
          </a:bodyPr>
          <a:lstStyle/>
          <a:p>
            <a:pPr indent="508000" algn="just" fontAlgn="auto">
              <a:lnSpc>
                <a:spcPct val="150000"/>
              </a:lnSpc>
              <a:extLst>
                <a:ext uri="{35155182-B16C-46BC-9424-99874614C6A1}">
                  <wpsdc:indentchars xmlns:wpsdc="http://www.wps.cn/officeDocument/2017/drawingmlCustomData" val="200" checksum="282533468"/>
                </a:ext>
              </a:extLst>
            </a:pPr>
            <a:r>
              <a:rPr lang="zh-CN" altLang="en-US" sz="2000" dirty="0">
                <a:solidFill>
                  <a:srgbClr val="C00000"/>
                </a:solidFill>
                <a:latin typeface="微软雅黑" panose="020B0503020204020204" pitchFamily="34" charset="-122"/>
                <a:ea typeface="微软雅黑" panose="020B0503020204020204" pitchFamily="34" charset="-122"/>
              </a:rPr>
              <a:t>　</a:t>
            </a:r>
            <a:r>
              <a:rPr lang="en-US" altLang="zh-CN" sz="2400" dirty="0">
                <a:solidFill>
                  <a:srgbClr val="C00000"/>
                </a:solidFill>
                <a:latin typeface="微软雅黑" panose="020B0503020204020204" pitchFamily="34" charset="-122"/>
                <a:ea typeface="微软雅黑" panose="020B0503020204020204" pitchFamily="34" charset="-122"/>
              </a:rPr>
              <a:t>1</a:t>
            </a:r>
            <a:r>
              <a:rPr lang="zh-CN" altLang="en-US" sz="2400" dirty="0">
                <a:solidFill>
                  <a:srgbClr val="C00000"/>
                </a:solidFill>
                <a:latin typeface="微软雅黑" panose="020B0503020204020204" pitchFamily="34" charset="-122"/>
                <a:ea typeface="微软雅黑" panose="020B0503020204020204" pitchFamily="34" charset="-122"/>
              </a:rPr>
              <a:t>月</a:t>
            </a:r>
            <a:r>
              <a:rPr lang="en-US" altLang="zh-CN" sz="2400" dirty="0">
                <a:solidFill>
                  <a:srgbClr val="C00000"/>
                </a:solidFill>
                <a:latin typeface="微软雅黑" panose="020B0503020204020204" pitchFamily="34" charset="-122"/>
                <a:ea typeface="微软雅黑" panose="020B0503020204020204" pitchFamily="34" charset="-122"/>
              </a:rPr>
              <a:t>11</a:t>
            </a:r>
            <a:r>
              <a:rPr lang="zh-CN" altLang="en-US" sz="2400" dirty="0">
                <a:solidFill>
                  <a:srgbClr val="C00000"/>
                </a:solidFill>
                <a:latin typeface="微软雅黑" panose="020B0503020204020204" pitchFamily="34" charset="-122"/>
                <a:ea typeface="微软雅黑" panose="020B0503020204020204" pitchFamily="34" charset="-122"/>
              </a:rPr>
              <a:t>日，省部级主要领导干部学习贯彻党的十九届六中全会精神专题研讨班在中央党校（国家行政学院）开班。中共中央总书记、国家主席、中央军委主席习近平在开班式上发表重要讲话。</a:t>
            </a:r>
            <a:endParaRPr sz="2000" dirty="0">
              <a:solidFill>
                <a:srgbClr val="C00000"/>
              </a:solidFill>
              <a:effectLst/>
              <a:latin typeface="微软雅黑" panose="020B0503020204020204" pitchFamily="34" charset="-122"/>
              <a:ea typeface="微软雅黑" panose="020B0503020204020204" pitchFamily="34" charset="-122"/>
            </a:endParaRPr>
          </a:p>
        </p:txBody>
      </p:sp>
      <p:grpSp>
        <p:nvGrpSpPr>
          <p:cNvPr id="5" name="组合 4"/>
          <p:cNvGrpSpPr/>
          <p:nvPr/>
        </p:nvGrpSpPr>
        <p:grpSpPr>
          <a:xfrm>
            <a:off x="723900" y="1567180"/>
            <a:ext cx="10629265" cy="485457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6208520" y="2177415"/>
            <a:ext cx="4701924" cy="35159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par>
                                <p:cTn id="12" presetID="3"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2615" y="1261745"/>
            <a:ext cx="10980420" cy="518350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标题 8"/>
          <p:cNvSpPr>
            <a:spLocks noGrp="1"/>
          </p:cNvSpPr>
          <p:nvPr>
            <p:ph type="title"/>
          </p:nvPr>
        </p:nvSpPr>
        <p:spPr>
          <a:xfrm>
            <a:off x="1651000" y="295275"/>
            <a:ext cx="7747000" cy="815340"/>
          </a:xfrm>
        </p:spPr>
        <p:txBody>
          <a:bodyPr/>
          <a:lstStyle/>
          <a:p>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ea"/>
              </a:rPr>
              <a:t>学习习近平总书记在省部级主要领导干部学习贯彻党的十九届六中全会精神专题研讨班开班式的重要讲话精神</a:t>
            </a:r>
            <a:endParaRPr lang="zh-CN" altLang="en-US" sz="2400" dirty="0">
              <a:sym typeface="+mn-ea"/>
            </a:endParaRPr>
          </a:p>
        </p:txBody>
      </p:sp>
      <p:sp>
        <p:nvSpPr>
          <p:cNvPr id="2" name="文本框 1"/>
          <p:cNvSpPr txBox="1"/>
          <p:nvPr/>
        </p:nvSpPr>
        <p:spPr>
          <a:xfrm>
            <a:off x="1157662" y="2012496"/>
            <a:ext cx="9875520" cy="3415030"/>
          </a:xfrm>
          <a:prstGeom prst="rect">
            <a:avLst/>
          </a:prstGeom>
          <a:noFill/>
        </p:spPr>
        <p:txBody>
          <a:bodyPr wrap="square" rtlCol="0">
            <a:spAutoFit/>
          </a:bodyPr>
          <a:lstStyle/>
          <a:p>
            <a:pPr marL="0" marR="0" lvl="0" indent="50800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习近平在开班式上发表重要讲话强调，党中央举办这次专题研讨班，目的是</a:t>
            </a:r>
            <a:r>
              <a:rPr kumimoji="0" lang="zh-CN" altLang="en-US" sz="240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深入研读和领会党的十九届六中全会决议</a:t>
            </a:r>
            <a:r>
              <a:rPr kumimoji="0" lang="zh-CN" altLang="en-US" sz="2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继续把党史总结、学习、教育、宣传引向深入，更好把握和运用党的百年奋斗历史经验，弘扬伟大建党精神，增加历史自信、增进团结统一、增强斗争精神，动员全党全国各族人民坚定信心、勇毅前行，为实现第二个百年奋斗目标而不懈努力。</a:t>
            </a:r>
            <a:endParaRPr kumimoji="0" lang="zh-CN" altLang="en-US" sz="2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2615" y="1261745"/>
            <a:ext cx="10980420" cy="518350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标题 8"/>
          <p:cNvSpPr>
            <a:spLocks noGrp="1"/>
          </p:cNvSpPr>
          <p:nvPr>
            <p:ph type="title"/>
          </p:nvPr>
        </p:nvSpPr>
        <p:spPr>
          <a:xfrm>
            <a:off x="1651000" y="295275"/>
            <a:ext cx="7747000" cy="815340"/>
          </a:xfrm>
        </p:spPr>
        <p:txBody>
          <a:bodyPr/>
          <a:lstStyle/>
          <a:p>
            <a:r>
              <a:rPr kumimoji="0" lang="zh-CN" altLang="en-US"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ea"/>
              </a:rPr>
              <a:t>学习习近平总书记在省部级主要领导干部学习贯彻党的十九届六中全会精神专题研讨班开班式的重要讲话精神</a:t>
            </a:r>
            <a:endParaRPr lang="zh-CN" altLang="en-US" sz="2400" dirty="0">
              <a:sym typeface="+mn-ea"/>
            </a:endParaRPr>
          </a:p>
        </p:txBody>
      </p:sp>
      <p:sp>
        <p:nvSpPr>
          <p:cNvPr id="2" name="文本框 1"/>
          <p:cNvSpPr txBox="1"/>
          <p:nvPr/>
        </p:nvSpPr>
        <p:spPr>
          <a:xfrm>
            <a:off x="959808" y="1698701"/>
            <a:ext cx="10262813" cy="4154170"/>
          </a:xfrm>
          <a:prstGeom prst="rect">
            <a:avLst/>
          </a:prstGeom>
          <a:noFill/>
        </p:spPr>
        <p:txBody>
          <a:bodyPr wrap="square" rtlCol="0">
            <a:spAutoFit/>
          </a:bodyPr>
          <a:lstStyle/>
          <a:p>
            <a:pPr marL="0" marR="0" lvl="0" indent="50800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习近平在讲话中指出，</a:t>
            </a:r>
            <a:r>
              <a:rPr kumimoji="0" lang="zh-CN" altLang="en-US" sz="2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一个民族要走在时代前列，就一刻不能没有理论思维，一刻不能没有正确思想指引。</a:t>
            </a:r>
            <a:r>
              <a:rPr kumimoji="0" lang="zh-CN" altLang="en-US" sz="2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中国共产党为什么能，中国特色社会主义为什么好，归根到底是因为马克思主义行。</a:t>
            </a:r>
            <a:r>
              <a:rPr kumimoji="0" lang="zh-CN" altLang="en-US" sz="220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马克思主义之所以行，就在于党不断推进马克思主义中国化时代化并用以指导实践。</a:t>
            </a:r>
            <a:endParaRPr kumimoji="0" lang="en-US" altLang="zh-CN" sz="220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50800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习近平指出，</a:t>
            </a:r>
            <a:r>
              <a:rPr kumimoji="0" lang="zh-CN" altLang="en-US" sz="2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战略问题是一个政党、一个国家的根本性问题</a:t>
            </a:r>
            <a:r>
              <a:rPr kumimoji="0" lang="zh-CN" altLang="en-US" sz="2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战略上判断得准确，战略上谋划得科学，战略上赢得主动，党和人民事业就大有希望。一百年来，党总是能够在重大历史关头从战略上认识、分析、判断面临的重大历史课题，制定正确的政治战略策略，这是党战胜无数风险挑战、不断从胜利走向胜利的有力保证。</a:t>
            </a:r>
            <a:endParaRPr kumimoji="0" lang="zh-CN" altLang="en-US" sz="2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linds(horizontal)">
                                      <p:cBhvr>
                                        <p:cTn id="10" dur="500"/>
                                        <p:tgtEl>
                                          <p:spTgt spid="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blinds(horizontal)">
                                      <p:cBhvr>
                                        <p:cTn id="1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02615" y="1261745"/>
            <a:ext cx="10980420" cy="5183505"/>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u="sng"/>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文本框 3"/>
          <p:cNvSpPr txBox="1"/>
          <p:nvPr/>
        </p:nvSpPr>
        <p:spPr>
          <a:xfrm>
            <a:off x="1229099" y="1770456"/>
            <a:ext cx="9732645" cy="7939405"/>
          </a:xfrm>
          <a:prstGeom prst="rect">
            <a:avLst/>
          </a:prstGeom>
          <a:noFill/>
        </p:spPr>
        <p:txBody>
          <a:bodyPr wrap="square" rtlCol="0">
            <a:spAutoFit/>
          </a:bodyPr>
          <a:lstStyle/>
          <a:p>
            <a:pPr indent="508000" fontAlgn="auto">
              <a:lnSpc>
                <a:spcPct val="150000"/>
              </a:lnSpc>
              <a:extLst>
                <a:ext uri="{35155182-B16C-46BC-9424-99874614C6A1}">
                  <wpsdc:indentchars xmlns:wpsdc="http://www.wps.cn/officeDocument/2017/drawingmlCustomData" val="200" checksum="282533468"/>
                </a:ext>
              </a:extLst>
            </a:pPr>
            <a:r>
              <a:rPr lang="zh-CN" altLang="en-US" sz="2000" dirty="0">
                <a:solidFill>
                  <a:srgbClr val="C00000"/>
                </a:solidFill>
                <a:latin typeface="微软雅黑" panose="020B0503020204020204" pitchFamily="34" charset="-122"/>
                <a:ea typeface="微软雅黑" panose="020B0503020204020204" pitchFamily="34" charset="-122"/>
                <a:sym typeface="+mn-ea"/>
              </a:rPr>
              <a:t>习近平强调，在百年奋斗历程中，党领导人民取得一个又一个伟大成就、战胜一个又一个艰难险阻，历经千锤百炼仍朝气蓬勃，得到人民群众支持和拥护，原因就在于党敢于直面自身存在的问题，</a:t>
            </a:r>
            <a:r>
              <a:rPr lang="zh-CN" altLang="en-US" sz="2000" dirty="0">
                <a:solidFill>
                  <a:srgbClr val="C00000"/>
                </a:solidFill>
                <a:latin typeface="微软雅黑" panose="020B0503020204020204" pitchFamily="34" charset="-122"/>
                <a:ea typeface="微软雅黑" panose="020B0503020204020204" pitchFamily="34" charset="-122"/>
                <a:sym typeface="+mn-ea"/>
              </a:rPr>
              <a:t>勇于自我革命，始终保持先进性和纯洁性，不断增强创造力、凝聚力、战斗力，永葆马克思主义政党本色。</a:t>
            </a:r>
            <a:endParaRPr lang="en-US" altLang="zh-CN" sz="2000" dirty="0">
              <a:solidFill>
                <a:srgbClr val="C00000"/>
              </a:solidFill>
              <a:latin typeface="微软雅黑" panose="020B0503020204020204" pitchFamily="34" charset="-122"/>
              <a:ea typeface="微软雅黑" panose="020B0503020204020204" pitchFamily="34" charset="-122"/>
              <a:sym typeface="+mn-ea"/>
            </a:endParaRPr>
          </a:p>
          <a:p>
            <a:pPr indent="508000" fontAlgn="auto">
              <a:lnSpc>
                <a:spcPct val="150000"/>
              </a:lnSpc>
              <a:extLst>
                <a:ext uri="{35155182-B16C-46BC-9424-99874614C6A1}">
                  <wpsdc:indentchars xmlns:wpsdc="http://www.wps.cn/officeDocument/2017/drawingmlCustomData" val="200" checksum="282533468"/>
                </a:ext>
              </a:extLst>
            </a:pPr>
            <a:r>
              <a:rPr lang="zh-CN" altLang="en-US" sz="2000" dirty="0">
                <a:solidFill>
                  <a:srgbClr val="C00000"/>
                </a:solidFill>
                <a:latin typeface="微软雅黑" panose="020B0503020204020204" pitchFamily="34" charset="-122"/>
                <a:ea typeface="微软雅黑" panose="020B0503020204020204" pitchFamily="34" charset="-122"/>
                <a:sym typeface="+mn-ea"/>
              </a:rPr>
              <a:t>习近平指出，这次全会决议对百年奋斗历程中党注重进行党史学习教育作了全面总结，强调全党要</a:t>
            </a:r>
            <a:r>
              <a:rPr lang="zh-CN" altLang="en-US" sz="2000" dirty="0">
                <a:solidFill>
                  <a:srgbClr val="C00000"/>
                </a:solidFill>
                <a:latin typeface="微软雅黑" panose="020B0503020204020204" pitchFamily="34" charset="-122"/>
                <a:ea typeface="微软雅黑" panose="020B0503020204020204" pitchFamily="34" charset="-122"/>
                <a:sym typeface="+mn-ea"/>
              </a:rPr>
              <a:t>坚持唯物史观和正确党史观，从党的百年奋斗中看清楚过去我们为什么能够成功、弄明白未来我们怎样才能继续成功，从而更加坚定、更加自觉地践行初心使命，在新时代更好坚持和发展中国特色社会主义。这是六中全会提出的一项重要政治任务，我们要继续抓好落实。</a:t>
            </a:r>
            <a:endParaRPr lang="zh-CN" altLang="en-US" sz="2000" dirty="0">
              <a:solidFill>
                <a:srgbClr val="C00000"/>
              </a:solidFill>
              <a:latin typeface="微软雅黑" panose="020B0503020204020204" pitchFamily="34" charset="-122"/>
              <a:ea typeface="微软雅黑" panose="020B0503020204020204" pitchFamily="34" charset="-122"/>
              <a:sym typeface="+mn-ea"/>
            </a:endParaRPr>
          </a:p>
          <a:p>
            <a:pPr indent="508000" fontAlgn="auto">
              <a:lnSpc>
                <a:spcPct val="150000"/>
              </a:lnSpc>
              <a:extLst>
                <a:ext uri="{35155182-B16C-46BC-9424-99874614C6A1}">
                  <wpsdc:indentchars xmlns:wpsdc="http://www.wps.cn/officeDocument/2017/drawingmlCustomData" val="200" checksum="282533468"/>
                </a:ext>
              </a:extLst>
            </a:pPr>
            <a:endParaRPr lang="en-US" altLang="zh-CN" sz="2000" dirty="0">
              <a:solidFill>
                <a:srgbClr val="C00000"/>
              </a:solidFill>
              <a:latin typeface="微软雅黑" panose="020B0503020204020204" pitchFamily="34" charset="-122"/>
              <a:ea typeface="微软雅黑" panose="020B0503020204020204" pitchFamily="34" charset="-122"/>
              <a:sym typeface="+mn-ea"/>
            </a:endParaRPr>
          </a:p>
          <a:p>
            <a:pPr indent="508000" fontAlgn="auto">
              <a:lnSpc>
                <a:spcPct val="150000"/>
              </a:lnSpc>
              <a:extLst>
                <a:ext uri="{35155182-B16C-46BC-9424-99874614C6A1}">
                  <wpsdc:indentchars xmlns:wpsdc="http://www.wps.cn/officeDocument/2017/drawingmlCustomData" val="200" checksum="282533468"/>
                </a:ext>
              </a:extLst>
            </a:pPr>
            <a:endParaRPr lang="en-US" altLang="zh-CN" sz="2000" dirty="0">
              <a:solidFill>
                <a:srgbClr val="C00000"/>
              </a:solidFill>
              <a:latin typeface="微软雅黑" panose="020B0503020204020204" pitchFamily="34" charset="-122"/>
              <a:ea typeface="微软雅黑" panose="020B0503020204020204" pitchFamily="34" charset="-122"/>
              <a:sym typeface="+mn-ea"/>
            </a:endParaRPr>
          </a:p>
          <a:p>
            <a:pPr indent="508000" fontAlgn="auto">
              <a:lnSpc>
                <a:spcPct val="150000"/>
              </a:lnSpc>
              <a:extLst>
                <a:ext uri="{35155182-B16C-46BC-9424-99874614C6A1}">
                  <wpsdc:indentchars xmlns:wpsdc="http://www.wps.cn/officeDocument/2017/drawingmlCustomData" val="200" checksum="282533468"/>
                </a:ext>
              </a:extLst>
            </a:pPr>
            <a:endParaRPr lang="en-US" altLang="zh-CN" sz="2000" dirty="0">
              <a:solidFill>
                <a:srgbClr val="C00000"/>
              </a:solidFill>
              <a:latin typeface="微软雅黑" panose="020B0503020204020204" pitchFamily="34" charset="-122"/>
              <a:ea typeface="微软雅黑" panose="020B0503020204020204" pitchFamily="34" charset="-122"/>
              <a:sym typeface="+mn-ea"/>
            </a:endParaRPr>
          </a:p>
          <a:p>
            <a:pPr fontAlgn="auto">
              <a:lnSpc>
                <a:spcPct val="150000"/>
              </a:lnSpc>
              <a:buSzPct val="100000"/>
            </a:pPr>
            <a:endParaRPr lang="en-US" altLang="zh-CN" sz="2000" dirty="0">
              <a:solidFill>
                <a:srgbClr val="C00000"/>
              </a:solidFill>
              <a:latin typeface="微软雅黑" panose="020B0503020204020204" pitchFamily="34" charset="-122"/>
              <a:ea typeface="微软雅黑" panose="020B0503020204020204" pitchFamily="34" charset="-122"/>
              <a:sym typeface="+mn-ea"/>
            </a:endParaRPr>
          </a:p>
          <a:p>
            <a:pPr indent="508000" fontAlgn="auto">
              <a:lnSpc>
                <a:spcPct val="150000"/>
              </a:lnSpc>
              <a:extLst>
                <a:ext uri="{35155182-B16C-46BC-9424-99874614C6A1}">
                  <wpsdc:indentchars xmlns:wpsdc="http://www.wps.cn/officeDocument/2017/drawingmlCustomData" val="200" checksum="282533468"/>
                </a:ext>
              </a:extLst>
            </a:pPr>
            <a:endParaRPr sz="2000" dirty="0">
              <a:solidFill>
                <a:srgbClr val="C00000"/>
              </a:solidFill>
              <a:effectLst/>
              <a:latin typeface="微软雅黑" panose="020B0503020204020204" pitchFamily="34" charset="-122"/>
              <a:ea typeface="微软雅黑" panose="020B0503020204020204" pitchFamily="34" charset="-122"/>
            </a:endParaRPr>
          </a:p>
          <a:p>
            <a:pPr indent="508000" fontAlgn="auto">
              <a:lnSpc>
                <a:spcPct val="150000"/>
              </a:lnSpc>
              <a:extLst>
                <a:ext uri="{35155182-B16C-46BC-9424-99874614C6A1}">
                  <wpsdc:indentchars xmlns:wpsdc="http://www.wps.cn/officeDocument/2017/drawingmlCustomData" val="200" checksum="282533468"/>
                </a:ext>
              </a:extLst>
            </a:pPr>
            <a:endParaRPr sz="2000" dirty="0">
              <a:solidFill>
                <a:srgbClr val="C00000"/>
              </a:solidFill>
              <a:effectLst/>
              <a:latin typeface="微软雅黑" panose="020B0503020204020204" pitchFamily="34" charset="-122"/>
              <a:ea typeface="微软雅黑" panose="020B0503020204020204" pitchFamily="34" charset="-122"/>
            </a:endParaRPr>
          </a:p>
          <a:p>
            <a:pPr indent="508000" fontAlgn="auto">
              <a:lnSpc>
                <a:spcPct val="150000"/>
              </a:lnSpc>
              <a:extLst>
                <a:ext uri="{35155182-B16C-46BC-9424-99874614C6A1}">
                  <wpsdc:indentchars xmlns:wpsdc="http://www.wps.cn/officeDocument/2017/drawingmlCustomData" val="200" checksum="282533468"/>
                </a:ext>
              </a:extLst>
            </a:pPr>
            <a:endParaRPr lang="en-US" sz="2000" dirty="0">
              <a:solidFill>
                <a:srgbClr val="C00000"/>
              </a:solidFill>
              <a:effectLst/>
              <a:latin typeface="微软雅黑" panose="020B0503020204020204" pitchFamily="34" charset="-122"/>
              <a:ea typeface="微软雅黑" panose="020B0503020204020204" pitchFamily="34" charset="-122"/>
            </a:endParaRPr>
          </a:p>
          <a:p>
            <a:pPr indent="508000" fontAlgn="auto">
              <a:lnSpc>
                <a:spcPct val="150000"/>
              </a:lnSpc>
              <a:extLst>
                <a:ext uri="{35155182-B16C-46BC-9424-99874614C6A1}">
                  <wpsdc:indentchars xmlns:wpsdc="http://www.wps.cn/officeDocument/2017/drawingmlCustomData" val="200" checksum="282533468"/>
                </a:ext>
              </a:extLst>
            </a:pPr>
            <a:endParaRPr lang="en-US" sz="2000" dirty="0">
              <a:solidFill>
                <a:srgbClr val="C00000"/>
              </a:solidFill>
              <a:effectLst/>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1651000" y="295275"/>
            <a:ext cx="7584440" cy="815340"/>
          </a:xfrm>
        </p:spPr>
        <p:txBody>
          <a:bodyPr/>
          <a:lstStyle/>
          <a:p>
            <a:r>
              <a:rPr lang="zh-CN" altLang="en-US" sz="2400" dirty="0">
                <a:solidFill>
                  <a:srgbClr val="C00000"/>
                </a:solidFill>
                <a:cs typeface="+mn-ea"/>
                <a:sym typeface="+mn-ea"/>
              </a:rPr>
              <a:t>学习习近平总书记在省部级主要领导干部学习贯彻党的十九届六中全会精神专题研讨班开班式的重要讲话精神</a:t>
            </a:r>
            <a:endParaRPr lang="zh-CN" altLang="en-US" sz="2400" dirty="0">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8620" y="295275"/>
            <a:ext cx="7526020" cy="815340"/>
          </a:xfrm>
        </p:spPr>
        <p:txBody>
          <a:bodyPr/>
          <a:lstStyle/>
          <a:p>
            <a:r>
              <a:rPr lang="zh-CN" altLang="en-US" sz="2400" dirty="0">
                <a:solidFill>
                  <a:srgbClr val="C00000"/>
                </a:solidFill>
                <a:cs typeface="+mn-ea"/>
                <a:sym typeface="+mn-ea"/>
              </a:rPr>
              <a:t>学习习近平总书记在省部级主要领导干部学习贯彻党的十九届六中全会精神专题研讨班开班式的重要讲话精神</a:t>
            </a:r>
            <a:endParaRPr lang="zh-CN" altLang="en-US" sz="2400" dirty="0">
              <a:sym typeface="+mn-ea"/>
            </a:endParaRPr>
          </a:p>
        </p:txBody>
      </p:sp>
      <p:sp>
        <p:nvSpPr>
          <p:cNvPr id="7" name="文本框 6"/>
          <p:cNvSpPr txBox="1"/>
          <p:nvPr/>
        </p:nvSpPr>
        <p:spPr>
          <a:xfrm>
            <a:off x="491813" y="1676499"/>
            <a:ext cx="11208374" cy="4453890"/>
          </a:xfrm>
          <a:prstGeom prst="rect">
            <a:avLst/>
          </a:prstGeom>
          <a:noFill/>
        </p:spPr>
        <p:txBody>
          <a:bodyPr wrap="square" rtlCol="0" anchor="t">
            <a:spAutoFit/>
          </a:bodyPr>
          <a:lstStyle/>
          <a:p>
            <a:pPr indent="609600" algn="just" fontAlgn="auto">
              <a:lnSpc>
                <a:spcPct val="150000"/>
              </a:lnSpc>
            </a:pPr>
            <a:r>
              <a:rPr lang="zh-CN" altLang="en-US" sz="2100" dirty="0">
                <a:solidFill>
                  <a:srgbClr val="C00000"/>
                </a:solidFill>
                <a:latin typeface="微软雅黑" panose="020B0503020204020204" pitchFamily="34" charset="-122"/>
                <a:ea typeface="微软雅黑" panose="020B0503020204020204" pitchFamily="34" charset="-122"/>
              </a:rPr>
              <a:t>全党要以学习贯彻党的十九届六中全会精神为重点，深入推进党史学习教育，进一步做到学史明理、学史增信、学史崇德、学史力行</a:t>
            </a:r>
            <a:r>
              <a:rPr lang="zh-CN" altLang="en-US" sz="2100" dirty="0">
                <a:solidFill>
                  <a:srgbClr val="C00000"/>
                </a:solidFill>
                <a:latin typeface="微软雅黑" panose="020B0503020204020204" pitchFamily="34" charset="-122"/>
                <a:ea typeface="微软雅黑" panose="020B0503020204020204" pitchFamily="34" charset="-122"/>
              </a:rPr>
              <a:t>，教育引导全党同志学党史、悟思想、办实事、开新局，更好用党的创新理论把全党武装起来，把党中央决策部署的各项任务落实下去。</a:t>
            </a:r>
            <a:endParaRPr lang="zh-CN" altLang="en-US" sz="2100" dirty="0">
              <a:solidFill>
                <a:srgbClr val="C00000"/>
              </a:solidFill>
              <a:latin typeface="微软雅黑" panose="020B0503020204020204" pitchFamily="34" charset="-122"/>
              <a:ea typeface="微软雅黑" panose="020B0503020204020204" pitchFamily="34" charset="-122"/>
            </a:endParaRPr>
          </a:p>
          <a:p>
            <a:pPr marL="342900" indent="-342900" algn="just" fontAlgn="auto">
              <a:lnSpc>
                <a:spcPct val="150000"/>
              </a:lnSpc>
              <a:buFont typeface="Wingdings" panose="05000000000000000000" pitchFamily="2" charset="2"/>
              <a:buChar char="Ø"/>
            </a:pPr>
            <a:r>
              <a:rPr lang="zh-CN" altLang="en-US" sz="2100" dirty="0">
                <a:solidFill>
                  <a:srgbClr val="C00000"/>
                </a:solidFill>
                <a:latin typeface="微软雅黑" panose="020B0503020204020204" pitchFamily="34" charset="-122"/>
                <a:ea typeface="微软雅黑" panose="020B0503020204020204" pitchFamily="34" charset="-122"/>
              </a:rPr>
              <a:t>要</a:t>
            </a:r>
            <a:r>
              <a:rPr lang="zh-CN" altLang="en-US" sz="2100" b="1" dirty="0">
                <a:solidFill>
                  <a:srgbClr val="C00000"/>
                </a:solidFill>
                <a:latin typeface="微软雅黑" panose="020B0503020204020204" pitchFamily="34" charset="-122"/>
                <a:ea typeface="微软雅黑" panose="020B0503020204020204" pitchFamily="34" charset="-122"/>
              </a:rPr>
              <a:t>原原本本学习全会决议</a:t>
            </a:r>
            <a:r>
              <a:rPr lang="zh-CN" altLang="en-US" sz="2100" dirty="0">
                <a:solidFill>
                  <a:srgbClr val="C00000"/>
                </a:solidFill>
                <a:latin typeface="微软雅黑" panose="020B0503020204020204" pitchFamily="34" charset="-122"/>
                <a:ea typeface="微软雅黑" panose="020B0503020204020204" pitchFamily="34" charset="-122"/>
              </a:rPr>
              <a:t>，学懂弄通党百年奋斗的光辉历程，学懂弄通党坚守初心使命的执着奋斗，学懂弄通党百年奋斗的历史意义和历史经验，学懂弄通以史为鉴、开创未来的重要要求。</a:t>
            </a:r>
            <a:endParaRPr lang="en-US" altLang="zh-CN" sz="2100" dirty="0">
              <a:solidFill>
                <a:srgbClr val="C00000"/>
              </a:solidFill>
              <a:latin typeface="微软雅黑" panose="020B0503020204020204" pitchFamily="34" charset="-122"/>
              <a:ea typeface="微软雅黑" panose="020B0503020204020204" pitchFamily="34" charset="-122"/>
            </a:endParaRPr>
          </a:p>
          <a:p>
            <a:pPr marL="342900" indent="-342900" algn="just" fontAlgn="auto">
              <a:lnSpc>
                <a:spcPct val="150000"/>
              </a:lnSpc>
              <a:buFont typeface="Wingdings" panose="05000000000000000000" pitchFamily="2" charset="2"/>
              <a:buChar char="Ø"/>
            </a:pPr>
            <a:r>
              <a:rPr lang="zh-CN" altLang="en-US" sz="2100" dirty="0">
                <a:solidFill>
                  <a:srgbClr val="C00000"/>
                </a:solidFill>
                <a:latin typeface="微软雅黑" panose="020B0503020204020204" pitchFamily="34" charset="-122"/>
                <a:ea typeface="微软雅黑" panose="020B0503020204020204" pitchFamily="34" charset="-122"/>
              </a:rPr>
              <a:t>要用好</a:t>
            </a:r>
            <a:r>
              <a:rPr lang="zh-CN" altLang="en-US" sz="2100" b="1" dirty="0">
                <a:solidFill>
                  <a:srgbClr val="C00000"/>
                </a:solidFill>
                <a:latin typeface="微软雅黑" panose="020B0503020204020204" pitchFamily="34" charset="-122"/>
                <a:ea typeface="微软雅黑" panose="020B0503020204020204" pitchFamily="34" charset="-122"/>
              </a:rPr>
              <a:t>党委（党组）理论学习中心组制度</a:t>
            </a:r>
            <a:r>
              <a:rPr lang="zh-CN" altLang="en-US" sz="2100" dirty="0">
                <a:solidFill>
                  <a:srgbClr val="C00000"/>
                </a:solidFill>
                <a:latin typeface="微软雅黑" panose="020B0503020204020204" pitchFamily="34" charset="-122"/>
                <a:ea typeface="微软雅黑" panose="020B0503020204020204" pitchFamily="34" charset="-122"/>
              </a:rPr>
              <a:t>，推动领导班子、领导干部带头学党史、经常学党史。要用好干部教育培训机制，继续把党史作为党校（行政学院）、干部学院必修课、常修课。</a:t>
            </a:r>
            <a:endParaRPr lang="en-US" altLang="zh-CN" sz="2100"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14666" y="1345565"/>
            <a:ext cx="11362668" cy="5074920"/>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658620" y="295275"/>
            <a:ext cx="7526020" cy="815340"/>
          </a:xfrm>
        </p:spPr>
        <p:txBody>
          <a:bodyPr/>
          <a:lstStyle/>
          <a:p>
            <a:r>
              <a:rPr lang="zh-CN" altLang="en-US" sz="2400" dirty="0">
                <a:solidFill>
                  <a:srgbClr val="C00000"/>
                </a:solidFill>
                <a:cs typeface="+mn-ea"/>
                <a:sym typeface="+mn-ea"/>
              </a:rPr>
              <a:t>学习习近平总书记在省部级主要领导干部学习贯彻党的十九届六中全会精神专题研讨班开班式的重要讲话精神</a:t>
            </a:r>
            <a:endParaRPr lang="zh-CN" altLang="en-US" sz="2400" dirty="0">
              <a:sym typeface="+mn-ea"/>
            </a:endParaRPr>
          </a:p>
        </p:txBody>
      </p:sp>
      <p:sp>
        <p:nvSpPr>
          <p:cNvPr id="7" name="文本框 6"/>
          <p:cNvSpPr txBox="1"/>
          <p:nvPr/>
        </p:nvSpPr>
        <p:spPr>
          <a:xfrm>
            <a:off x="941866" y="2216388"/>
            <a:ext cx="10308267" cy="2943691"/>
          </a:xfrm>
          <a:prstGeom prst="rect">
            <a:avLst/>
          </a:prstGeom>
          <a:noFill/>
        </p:spPr>
        <p:txBody>
          <a:bodyPr wrap="square" rtlCol="0" anchor="t">
            <a:spAutoFit/>
          </a:bodyPr>
          <a:lstStyle/>
          <a:p>
            <a:pPr marL="342900" indent="-342900" algn="just" fontAlgn="auto">
              <a:lnSpc>
                <a:spcPct val="150000"/>
              </a:lnSpc>
              <a:buFont typeface="Wingdings" panose="05000000000000000000" pitchFamily="2" charset="2"/>
              <a:buChar char="Ø"/>
            </a:pPr>
            <a:r>
              <a:rPr lang="zh-CN" altLang="en-US" sz="2100" dirty="0">
                <a:solidFill>
                  <a:srgbClr val="C00000"/>
                </a:solidFill>
                <a:latin typeface="微软雅黑" panose="020B0503020204020204" pitchFamily="34" charset="-122"/>
                <a:ea typeface="微软雅黑" panose="020B0503020204020204" pitchFamily="34" charset="-122"/>
              </a:rPr>
              <a:t>要用好</a:t>
            </a:r>
            <a:r>
              <a:rPr lang="zh-CN" altLang="en-US" sz="2100" b="1" dirty="0">
                <a:solidFill>
                  <a:srgbClr val="C00000"/>
                </a:solidFill>
                <a:latin typeface="微软雅黑" panose="020B0503020204020204" pitchFamily="34" charset="-122"/>
                <a:ea typeface="微软雅黑" panose="020B0503020204020204" pitchFamily="34" charset="-122"/>
              </a:rPr>
              <a:t>学校思政课</a:t>
            </a:r>
            <a:r>
              <a:rPr lang="zh-CN" altLang="en-US" sz="2100" dirty="0">
                <a:solidFill>
                  <a:srgbClr val="C00000"/>
                </a:solidFill>
                <a:latin typeface="微软雅黑" panose="020B0503020204020204" pitchFamily="34" charset="-122"/>
                <a:ea typeface="微软雅黑" panose="020B0503020204020204" pitchFamily="34" charset="-122"/>
              </a:rPr>
              <a:t>这个渠道，推动党的历史更好进教材、进课堂、进头脑，发挥好党史立德树人的重要作用。</a:t>
            </a:r>
            <a:endParaRPr lang="en-US" altLang="zh-CN" sz="2100" dirty="0">
              <a:solidFill>
                <a:srgbClr val="C00000"/>
              </a:solidFill>
              <a:latin typeface="微软雅黑" panose="020B0503020204020204" pitchFamily="34" charset="-122"/>
              <a:ea typeface="微软雅黑" panose="020B0503020204020204" pitchFamily="34" charset="-122"/>
            </a:endParaRPr>
          </a:p>
          <a:p>
            <a:pPr marL="342900" indent="-342900" algn="just" fontAlgn="auto">
              <a:lnSpc>
                <a:spcPct val="150000"/>
              </a:lnSpc>
              <a:buFont typeface="Wingdings" panose="05000000000000000000" pitchFamily="2" charset="2"/>
              <a:buChar char="Ø"/>
            </a:pPr>
            <a:r>
              <a:rPr lang="zh-CN" altLang="en-US" sz="2100" dirty="0">
                <a:solidFill>
                  <a:srgbClr val="C00000"/>
                </a:solidFill>
                <a:latin typeface="微软雅黑" panose="020B0503020204020204" pitchFamily="34" charset="-122"/>
                <a:ea typeface="微软雅黑" panose="020B0503020204020204" pitchFamily="34" charset="-122"/>
              </a:rPr>
              <a:t>要用好</a:t>
            </a:r>
            <a:r>
              <a:rPr lang="zh-CN" altLang="en-US" sz="2100" b="1" dirty="0">
                <a:solidFill>
                  <a:srgbClr val="C00000"/>
                </a:solidFill>
                <a:latin typeface="微软雅黑" panose="020B0503020204020204" pitchFamily="34" charset="-122"/>
                <a:ea typeface="微软雅黑" panose="020B0503020204020204" pitchFamily="34" charset="-122"/>
              </a:rPr>
              <a:t>红色资源</a:t>
            </a:r>
            <a:r>
              <a:rPr lang="zh-CN" altLang="en-US" sz="2100" dirty="0">
                <a:solidFill>
                  <a:srgbClr val="C00000"/>
                </a:solidFill>
                <a:latin typeface="微软雅黑" panose="020B0503020204020204" pitchFamily="34" charset="-122"/>
                <a:ea typeface="微软雅黑" panose="020B0503020204020204" pitchFamily="34" charset="-122"/>
              </a:rPr>
              <a:t>，加强革命传统教育、爱国主义教育、青少年思想道德教育，引导全社会更好知史爱党、知史爱国。</a:t>
            </a:r>
            <a:endParaRPr lang="en-US" altLang="zh-CN" sz="2100" dirty="0">
              <a:solidFill>
                <a:srgbClr val="C00000"/>
              </a:solidFill>
              <a:latin typeface="微软雅黑" panose="020B0503020204020204" pitchFamily="34" charset="-122"/>
              <a:ea typeface="微软雅黑" panose="020B0503020204020204" pitchFamily="34" charset="-122"/>
            </a:endParaRPr>
          </a:p>
          <a:p>
            <a:pPr marL="342900" indent="-342900" algn="just" fontAlgn="auto">
              <a:lnSpc>
                <a:spcPct val="150000"/>
              </a:lnSpc>
              <a:buFont typeface="Wingdings" panose="05000000000000000000" pitchFamily="2" charset="2"/>
              <a:buChar char="Ø"/>
            </a:pPr>
            <a:r>
              <a:rPr lang="zh-CN" altLang="en-US" sz="2100" dirty="0">
                <a:solidFill>
                  <a:srgbClr val="C00000"/>
                </a:solidFill>
                <a:latin typeface="微软雅黑" panose="020B0503020204020204" pitchFamily="34" charset="-122"/>
                <a:ea typeface="微软雅黑" panose="020B0503020204020204" pitchFamily="34" charset="-122"/>
              </a:rPr>
              <a:t>要用好</a:t>
            </a:r>
            <a:r>
              <a:rPr lang="zh-CN" altLang="en-US" sz="2100" b="1" dirty="0">
                <a:solidFill>
                  <a:srgbClr val="C00000"/>
                </a:solidFill>
                <a:latin typeface="微软雅黑" panose="020B0503020204020204" pitchFamily="34" charset="-122"/>
                <a:ea typeface="微软雅黑" panose="020B0503020204020204" pitchFamily="34" charset="-122"/>
              </a:rPr>
              <a:t>“我为群众办实事”实践活动</a:t>
            </a:r>
            <a:r>
              <a:rPr lang="zh-CN" altLang="en-US" sz="2100" dirty="0">
                <a:solidFill>
                  <a:srgbClr val="C00000"/>
                </a:solidFill>
                <a:latin typeface="微软雅黑" panose="020B0503020204020204" pitchFamily="34" charset="-122"/>
                <a:ea typeface="微软雅黑" panose="020B0503020204020204" pitchFamily="34" charset="-122"/>
              </a:rPr>
              <a:t>形成的良好机制，推动各级党组织和广大党员、干部满腔热情为群众办实事、解难事，走好新时代党的群众路线。</a:t>
            </a:r>
            <a:endParaRPr lang="en-US" altLang="zh-CN" sz="2100" dirty="0">
              <a:solidFill>
                <a:srgbClr val="C0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14666" y="1345565"/>
            <a:ext cx="11362668" cy="5074920"/>
            <a:chOff x="1064747" y="2676527"/>
            <a:chExt cx="10065216" cy="3197226"/>
          </a:xfrm>
        </p:grpSpPr>
        <p:sp>
          <p:nvSpPr>
            <p:cNvPr id="6" name="任意多边形 5"/>
            <p:cNvSpPr/>
            <p:nvPr/>
          </p:nvSpPr>
          <p:spPr>
            <a:xfrm>
              <a:off x="1083797" y="2686053"/>
              <a:ext cx="10031878" cy="3168650"/>
            </a:xfrm>
            <a:custGeom>
              <a:avLst/>
              <a:gdLst>
                <a:gd name="connsiteX0" fmla="*/ 0 w 10031878"/>
                <a:gd name="connsiteY0" fmla="*/ 0 h 3168650"/>
                <a:gd name="connsiteX1" fmla="*/ 10031878 w 10031878"/>
                <a:gd name="connsiteY1" fmla="*/ 0 h 3168650"/>
                <a:gd name="connsiteX2" fmla="*/ 10031878 w 10031878"/>
                <a:gd name="connsiteY2" fmla="*/ 2663562 h 3168650"/>
                <a:gd name="connsiteX3" fmla="*/ 9526790 w 10031878"/>
                <a:gd name="connsiteY3" fmla="*/ 3168650 h 3168650"/>
                <a:gd name="connsiteX4" fmla="*/ 0 w 10031878"/>
                <a:gd name="connsiteY4" fmla="*/ 3168650 h 316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1878" h="3168650">
                  <a:moveTo>
                    <a:pt x="0" y="0"/>
                  </a:moveTo>
                  <a:lnTo>
                    <a:pt x="10031878" y="0"/>
                  </a:lnTo>
                  <a:lnTo>
                    <a:pt x="10031878" y="2663562"/>
                  </a:lnTo>
                  <a:lnTo>
                    <a:pt x="9526790" y="3168650"/>
                  </a:lnTo>
                  <a:lnTo>
                    <a:pt x="0" y="3168650"/>
                  </a:ln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2"/>
            <p:cNvSpPr/>
            <p:nvPr/>
          </p:nvSpPr>
          <p:spPr>
            <a:xfrm>
              <a:off x="10475119" y="2676527"/>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flipH="1" flipV="1">
              <a:off x="1064747" y="5158464"/>
              <a:ext cx="654844" cy="715289"/>
            </a:xfrm>
            <a:custGeom>
              <a:avLst/>
              <a:gdLst>
                <a:gd name="connsiteX0" fmla="*/ 0 w 309563"/>
                <a:gd name="connsiteY0" fmla="*/ 0 h 338137"/>
                <a:gd name="connsiteX1" fmla="*/ 309563 w 309563"/>
                <a:gd name="connsiteY1" fmla="*/ 0 h 338137"/>
                <a:gd name="connsiteX2" fmla="*/ 309563 w 309563"/>
                <a:gd name="connsiteY2" fmla="*/ 338137 h 338137"/>
              </a:gdLst>
              <a:ahLst/>
              <a:cxnLst>
                <a:cxn ang="0">
                  <a:pos x="connsiteX0" y="connsiteY0"/>
                </a:cxn>
                <a:cxn ang="0">
                  <a:pos x="connsiteX1" y="connsiteY1"/>
                </a:cxn>
                <a:cxn ang="0">
                  <a:pos x="connsiteX2" y="connsiteY2"/>
                </a:cxn>
              </a:cxnLst>
              <a:rect l="l" t="t" r="r" b="b"/>
              <a:pathLst>
                <a:path w="309563" h="338137">
                  <a:moveTo>
                    <a:pt x="0" y="0"/>
                  </a:moveTo>
                  <a:lnTo>
                    <a:pt x="309563" y="0"/>
                  </a:lnTo>
                  <a:lnTo>
                    <a:pt x="309563" y="33813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Requires="p14">
        <p15:prstTrans prst="curtains"/>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750"/>
                                        <p:tgtEl>
                                          <p:spTgt spid="5"/>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Lst>
</file>

<file path=ppt/tags/tag101.xml><?xml version="1.0" encoding="utf-8"?>
<p:tagLst xmlns:p="http://schemas.openxmlformats.org/presentationml/2006/main">
  <p:tag name="KSO_WM_BEAUTIFY_FLAG" val="#wm#"/>
  <p:tag name="KSO_WM_TEMPLATE_CATEGORY" val="diagram"/>
  <p:tag name="KSO_WM_TEMPLATE_INDEX" val="20194755"/>
  <p:tag name="KSO_WM_SLIDE_BACKGROUND" val="[&quot;general&quot;]"/>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9e928e660c33b3b8e63feb"/>
  <p:tag name="KSO_WM_CHIP_FILLPROP" val="[[{&quot;fill_id&quot;:&quot;800d55d6ca894cc282060310160b14ab&quot;,&quot;fill_align&quot;:&quot;cm&quot;,&quot;text_align&quot;:&quot;cm&quot;,&quot;text_direction&quot;:&quot;horizontal&quot;,&quot;chip_types&quot;:[&quot;picture&quot;]},{&quot;fill_id&quot;:&quot;dc92f6abca2b4f12af199ac1df2cff47&quot;,&quot;fill_align&quot;:&quot;lb&quot;,&quot;text_align&quot;:&quot;lb&quot;,&quot;text_direction&quot;:&quot;horizontal&quot;,&quot;chip_types&quot;:[&quot;header&quot;]},{&quot;fill_id&quot;:&quot;1622b9b6dbab4109bdc954f4a78195c0&quot;,&quot;fill_align&quot;:&quot;lt&quot;,&quot;text_align&quot;:&quot;lt&quot;,&quot;text_direction&quot;:&quot;horizontal&quot;,&quot;chip_types&quot;:[&quot;text&quot;]}]]"/>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SLIDE_LAYOUT" val="a_f"/>
  <p:tag name="KSO_WM_SLIDE_LAYOUT_CNT" val="1_1"/>
  <p:tag name="KSO_WM_CHIP_GROUPID" val="5e9e928e660c33b3b8e63fea"/>
  <p:tag name="KSO_WM_SLIDE_BK_DARK_LIGHT" val="2"/>
  <p:tag name="KSO_WM_SLIDE_BACKGROUND_TYPE" val="general"/>
  <p:tag name="KSO_WM_SLIDE_SUPPORT_FEATURE_TYPE" val="0"/>
  <p:tag name="KSO_WM_TEMPLATE_ASSEMBLE_XID" val="5ee1a61aafe44fab1839c515"/>
  <p:tag name="KSO_WM_TEMPLATE_ASSEMBLE_GROUPID" val="5ee1a61aafe44fab1839c515"/>
  <p:tag name="KSO_WM_SLIDE_COLORSCHEME_VERSION" val="3.2"/>
</p:tagLst>
</file>

<file path=ppt/tags/tag102.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3.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04.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Lst>
</file>

<file path=ppt/tags/tag105.xml><?xml version="1.0" encoding="utf-8"?>
<p:tagLst xmlns:p="http://schemas.openxmlformats.org/presentationml/2006/main">
  <p:tag name="KSO_WM_BEAUTIFY_FLAG" val="#wm#"/>
  <p:tag name="KSO_WM_TEMPLATE_CATEGORY" val="diagram"/>
  <p:tag name="KSO_WM_TEMPLATE_INDEX" val="20194755"/>
  <p:tag name="KSO_WM_SLIDE_BACKGROUND" val="[&quot;general&quot;]"/>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9e928e660c33b3b8e63feb"/>
  <p:tag name="KSO_WM_CHIP_FILLPROP" val="[[{&quot;fill_id&quot;:&quot;800d55d6ca894cc282060310160b14ab&quot;,&quot;fill_align&quot;:&quot;cm&quot;,&quot;text_align&quot;:&quot;cm&quot;,&quot;text_direction&quot;:&quot;horizontal&quot;,&quot;chip_types&quot;:[&quot;picture&quot;]},{&quot;fill_id&quot;:&quot;dc92f6abca2b4f12af199ac1df2cff47&quot;,&quot;fill_align&quot;:&quot;lb&quot;,&quot;text_align&quot;:&quot;lb&quot;,&quot;text_direction&quot;:&quot;horizontal&quot;,&quot;chip_types&quot;:[&quot;header&quot;]},{&quot;fill_id&quot;:&quot;1622b9b6dbab4109bdc954f4a78195c0&quot;,&quot;fill_align&quot;:&quot;lt&quot;,&quot;text_align&quot;:&quot;lt&quot;,&quot;text_direction&quot;:&quot;horizontal&quot;,&quot;chip_types&quot;:[&quot;text&quot;]}]]"/>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SLIDE_LAYOUT" val="a_f"/>
  <p:tag name="KSO_WM_SLIDE_LAYOUT_CNT" val="1_1"/>
  <p:tag name="KSO_WM_CHIP_GROUPID" val="5e9e928e660c33b3b8e63fea"/>
  <p:tag name="KSO_WM_SLIDE_BK_DARK_LIGHT" val="2"/>
  <p:tag name="KSO_WM_SLIDE_BACKGROUND_TYPE" val="general"/>
  <p:tag name="KSO_WM_SLIDE_SUPPORT_FEATURE_TYPE" val="0"/>
  <p:tag name="KSO_WM_TEMPLATE_ASSEMBLE_XID" val="5ee1a61aafe44fab1839c515"/>
  <p:tag name="KSO_WM_TEMPLATE_ASSEMBLE_GROUPID" val="5ee1a61aafe44fab1839c515"/>
  <p:tag name="KSO_WM_SLIDE_COLORSCHEME_VERSION" val="3.2"/>
</p:tagLst>
</file>

<file path=ppt/tags/tag106.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08.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Lst>
</file>

<file path=ppt/tags/tag109.xml><?xml version="1.0" encoding="utf-8"?>
<p:tagLst xmlns:p="http://schemas.openxmlformats.org/presentationml/2006/main">
  <p:tag name="KSO_WM_BEAUTIFY_FLAG" val="#wm#"/>
  <p:tag name="KSO_WM_TEMPLATE_CATEGORY" val="diagram"/>
  <p:tag name="KSO_WM_TEMPLATE_INDEX" val="20194755"/>
  <p:tag name="KSO_WM_SLIDE_BACKGROUND" val="[&quot;general&quot;]"/>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9e928e660c33b3b8e63feb"/>
  <p:tag name="KSO_WM_CHIP_FILLPROP" val="[[{&quot;fill_id&quot;:&quot;800d55d6ca894cc282060310160b14ab&quot;,&quot;fill_align&quot;:&quot;cm&quot;,&quot;text_align&quot;:&quot;cm&quot;,&quot;text_direction&quot;:&quot;horizontal&quot;,&quot;chip_types&quot;:[&quot;picture&quot;]},{&quot;fill_id&quot;:&quot;dc92f6abca2b4f12af199ac1df2cff47&quot;,&quot;fill_align&quot;:&quot;lb&quot;,&quot;text_align&quot;:&quot;lb&quot;,&quot;text_direction&quot;:&quot;horizontal&quot;,&quot;chip_types&quot;:[&quot;header&quot;]},{&quot;fill_id&quot;:&quot;1622b9b6dbab4109bdc954f4a78195c0&quot;,&quot;fill_align&quot;:&quot;lt&quot;,&quot;text_align&quot;:&quot;lt&quot;,&quot;text_direction&quot;:&quot;horizontal&quot;,&quot;chip_types&quot;:[&quot;text&quot;]}]]"/>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SLIDE_LAYOUT" val="a_f"/>
  <p:tag name="KSO_WM_SLIDE_LAYOUT_CNT" val="1_1"/>
  <p:tag name="KSO_WM_CHIP_GROUPID" val="5e9e928e660c33b3b8e63fea"/>
  <p:tag name="KSO_WM_SLIDE_BK_DARK_LIGHT" val="2"/>
  <p:tag name="KSO_WM_SLIDE_BACKGROUND_TYPE" val="general"/>
  <p:tag name="KSO_WM_SLIDE_SUPPORT_FEATURE_TYPE" val="0"/>
  <p:tag name="KSO_WM_TEMPLATE_ASSEMBLE_XID" val="5ee1a61aafe44fab1839c515"/>
  <p:tag name="KSO_WM_TEMPLATE_ASSEMBLE_GROUPID" val="5ee1a61aafe44fab1839c515"/>
  <p:tag name="KSO_WM_SLIDE_COLORSCHEME_VERSION" val="3.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11.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112.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Lst>
</file>

<file path=ppt/tags/tag113.xml><?xml version="1.0" encoding="utf-8"?>
<p:tagLst xmlns:p="http://schemas.openxmlformats.org/presentationml/2006/main">
  <p:tag name="KSO_WM_BEAUTIFY_FLAG" val="#wm#"/>
  <p:tag name="KSO_WM_TEMPLATE_CATEGORY" val="diagram"/>
  <p:tag name="KSO_WM_TEMPLATE_INDEX" val="20194755"/>
  <p:tag name="KSO_WM_SLIDE_BACKGROUND" val="[&quot;general&quot;]"/>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9e928e660c33b3b8e63feb"/>
  <p:tag name="KSO_WM_CHIP_FILLPROP" val="[[{&quot;fill_id&quot;:&quot;800d55d6ca894cc282060310160b14ab&quot;,&quot;fill_align&quot;:&quot;cm&quot;,&quot;text_align&quot;:&quot;cm&quot;,&quot;text_direction&quot;:&quot;horizontal&quot;,&quot;chip_types&quot;:[&quot;picture&quot;]},{&quot;fill_id&quot;:&quot;dc92f6abca2b4f12af199ac1df2cff47&quot;,&quot;fill_align&quot;:&quot;lb&quot;,&quot;text_align&quot;:&quot;lb&quot;,&quot;text_direction&quot;:&quot;horizontal&quot;,&quot;chip_types&quot;:[&quot;header&quot;]},{&quot;fill_id&quot;:&quot;1622b9b6dbab4109bdc954f4a78195c0&quot;,&quot;fill_align&quot;:&quot;lt&quot;,&quot;text_align&quot;:&quot;lt&quot;,&quot;text_direction&quot;:&quot;horizontal&quot;,&quot;chip_types&quot;:[&quot;text&quot;]}]]"/>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SLIDE_LAYOUT" val="a_f"/>
  <p:tag name="KSO_WM_SLIDE_LAYOUT_CNT" val="1_1"/>
  <p:tag name="KSO_WM_CHIP_GROUPID" val="5e9e928e660c33b3b8e63fea"/>
  <p:tag name="KSO_WM_SLIDE_BK_DARK_LIGHT" val="2"/>
  <p:tag name="KSO_WM_SLIDE_BACKGROUND_TYPE" val="general"/>
  <p:tag name="KSO_WM_SLIDE_SUPPORT_FEATURE_TYPE" val="0"/>
  <p:tag name="KSO_WM_TEMPLATE_ASSEMBLE_XID" val="5ee1a61aafe44fab1839c515"/>
  <p:tag name="KSO_WM_TEMPLATE_ASSEMBLE_GROUPID" val="5ee1a61aafe44fab1839c515"/>
  <p:tag name="KSO_WM_SLIDE_COLORSCHEME_VERSION" val="3.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7611_5*a*1"/>
  <p:tag name="KSO_WM_TEMPLATE_CATEGORY" val="custom"/>
  <p:tag name="KSO_WM_TEMPLATE_INDEX" val="20207611"/>
  <p:tag name="KSO_WM_UNIT_LAYERLEVEL" val="1"/>
  <p:tag name="KSO_WM_TAG_VERSION" val="1.0"/>
  <p:tag name="KSO_WM_BEAUTIFY_FLAG" val="#wm#"/>
  <p:tag name="KSO_WM_UNIT_ISCONTENTSTITLE" val="0"/>
  <p:tag name="KSO_WM_UNIT_ISNUMDGMTITLE" val="0"/>
  <p:tag name="KSO_WM_UNIT_NOCLEAR" val="0"/>
  <p:tag name="KSO_WM_UNIT_VALUE" val="11"/>
  <p:tag name="KSO_WM_UNIT_TYPE" val="a"/>
  <p:tag name="KSO_WM_UNIT_INDEX" val="1"/>
  <p:tag name="KSO_WM_UNIT_PRESET_TEXT" val="党政党建工作汇报"/>
</p:tagLst>
</file>

<file path=ppt/tags/tag115.xml><?xml version="1.0" encoding="utf-8"?>
<p:tagLst xmlns:p="http://schemas.openxmlformats.org/presentationml/2006/main">
  <p:tag name="KSO_WM_SLIDE_ID" val="custom20207611_5"/>
  <p:tag name="KSO_WM_TEMPLATE_SUBCATEGORY" val="0"/>
  <p:tag name="KSO_WM_TEMPLATE_MASTER_TYPE" val="0"/>
  <p:tag name="KSO_WM_TEMPLATE_COLOR_TYPE" val="1"/>
  <p:tag name="KSO_WM_SLIDE_ITEM_CNT" val="0"/>
  <p:tag name="KSO_WM_SLIDE_INDEX" val="5"/>
  <p:tag name="KSO_WM_TAG_VERSION" val="1.0"/>
  <p:tag name="KSO_WM_BEAUTIFY_FLAG" val="#wm#"/>
  <p:tag name="KSO_WM_TEMPLATE_CATEGORY" val="custom"/>
  <p:tag name="KSO_WM_TEMPLATE_INDEX" val="20207611"/>
  <p:tag name="KSO_WM_SLIDE_TYPE" val="sectionTitle"/>
  <p:tag name="KSO_WM_SLIDE_SUBTYPE" val="pureTxt"/>
  <p:tag name="KSO_WM_SLIDE_LAYOUT" val="a_e"/>
  <p:tag name="KSO_WM_SLIDE_LAYOUT_CNT" val="1_1"/>
</p:tagLst>
</file>

<file path=ppt/tags/tag116.xml><?xml version="1.0" encoding="utf-8"?>
<p:tagLst xmlns:p="http://schemas.openxmlformats.org/presentationml/2006/main">
  <p:tag name="KSO_WM_DOC_GUID" val="{89fdb1ed-faa8-40d0-b8e9-4eff03e0bc47}"/>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761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761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2.xml><?xml version="1.0" encoding="utf-8"?>
<p:tagLst xmlns:p="http://schemas.openxmlformats.org/presentationml/2006/main">
  <p:tag name="KSO_WM_TEMPLATE_SUBCATEGORY" val="0"/>
  <p:tag name="KSO_WM_TEMPLATE_MASTER_TYPE" val="0"/>
  <p:tag name="KSO_WM_TEMPLATE_COLOR_TYPE" val="1"/>
  <p:tag name="KSO_WM_TAG_VERSION" val="1.0"/>
  <p:tag name="KSO_WM_BEAUTIFY_FLAG" val="#wm#"/>
  <p:tag name="KSO_WM_TEMPLATE_CATEGORY" val="custom"/>
  <p:tag name="KSO_WM_TEMPLATE_INDEX" val="20207611"/>
  <p:tag name="KSO_WM_TEMPLATE_THUMBS_INDEX" val="1、4、5、6、8、9、10、11、12、13、14、16、17、19"/>
</p:tagLst>
</file>

<file path=ppt/tags/tag93.xml><?xml version="1.0" encoding="utf-8"?>
<p:tagLst xmlns:p="http://schemas.openxmlformats.org/presentationml/2006/main">
  <p:tag name="KSO_WM_UNIT_PLACING_PICTURE_USER_VIEWPORT" val="{&quot;height&quot;:6391,&quot;width&quot;:8021}"/>
</p:tagLst>
</file>

<file path=ppt/tags/tag94.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5.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ags/tag96.xml><?xml version="1.0" encoding="utf-8"?>
<p:tagLst xmlns:p="http://schemas.openxmlformats.org/presentationml/2006/main">
  <p:tag name="KSO_WM_UNIT_TEXT_PART_ID_V2" val="a-3-2"/>
  <p:tag name="KSO_WM_UNIT_COLOR_SCHEME_SHAPE_ID" val="3"/>
  <p:tag name="KSO_WM_UNIT_COLOR_SCHEME_PARENT_PAGE" val="0_1"/>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194755_1*a*1"/>
  <p:tag name="KSO_WM_TEMPLATE_CATEGORY" val="diagram"/>
  <p:tag name="KSO_WM_TEMPLATE_INDEX" val="20194755"/>
  <p:tag name="KSO_WM_UNIT_LAYERLEVEL" val="1"/>
  <p:tag name="KSO_WM_TAG_VERSION" val="1.0"/>
  <p:tag name="KSO_WM_BEAUTIFY_FLAG" val="#wm#"/>
  <p:tag name="KSO_WM_UNIT_PRESET_TEXT" val="单击此处添加标题"/>
</p:tagLst>
</file>

<file path=ppt/tags/tag97.xml><?xml version="1.0" encoding="utf-8"?>
<p:tagLst xmlns:p="http://schemas.openxmlformats.org/presentationml/2006/main">
  <p:tag name="KSO_WM_BEAUTIFY_FLAG" val="#wm#"/>
  <p:tag name="KSO_WM_TEMPLATE_CATEGORY" val="diagram"/>
  <p:tag name="KSO_WM_TEMPLATE_INDEX" val="20194755"/>
  <p:tag name="KSO_WM_SLIDE_BACKGROUND" val="[&quot;general&quot;]"/>
  <p:tag name="KSO_WM_SLIDE_RATIO" val="1.777778"/>
  <p:tag name="KSO_WM_CHIP_INFOS" val="{&quot;layout_type&quot;:&quot;leftright&quot;,&quot;tags&quot;:{&quot;style&quot;:[&quot;商务&quot;,&quot;简约&quot;,&quot;文艺清新&quot;,&quot;卡通&quot;,&quot;欧美风&quot;,&quot;黑板风&quot;,&quot;渐变风&quot;]},&quot;slide_type&quot;:[&quot;text&quot;],&quot;aspect_ratio&quot;:&quot;16:9&quot;}"/>
  <p:tag name="KSO_WM_CHIP_XID" val="5e9e928e660c33b3b8e63feb"/>
  <p:tag name="KSO_WM_CHIP_FILLPROP" val="[[{&quot;fill_id&quot;:&quot;800d55d6ca894cc282060310160b14ab&quot;,&quot;fill_align&quot;:&quot;cm&quot;,&quot;text_align&quot;:&quot;cm&quot;,&quot;text_direction&quot;:&quot;horizontal&quot;,&quot;chip_types&quot;:[&quot;picture&quot;]},{&quot;fill_id&quot;:&quot;dc92f6abca2b4f12af199ac1df2cff47&quot;,&quot;fill_align&quot;:&quot;lb&quot;,&quot;text_align&quot;:&quot;lb&quot;,&quot;text_direction&quot;:&quot;horizontal&quot;,&quot;chip_types&quot;:[&quot;header&quot;]},{&quot;fill_id&quot;:&quot;1622b9b6dbab4109bdc954f4a78195c0&quot;,&quot;fill_align&quot;:&quot;lt&quot;,&quot;text_align&quot;:&quot;lt&quot;,&quot;text_direction&quot;:&quot;horizontal&quot;,&quot;chip_types&quot;:[&quot;text&quot;]}]]"/>
  <p:tag name="KSO_WM_SLIDE_ID" val="diagram20194755_1"/>
  <p:tag name="KSO_WM_TEMPLATE_SUBCATEGORY" val="0"/>
  <p:tag name="KSO_WM_TEMPLATE_MASTER_TYPE" val="0"/>
  <p:tag name="KSO_WM_TEMPLATE_COLOR_TYPE" val="1"/>
  <p:tag name="KSO_WM_SLIDE_TYPE" val="text"/>
  <p:tag name="KSO_WM_SLIDE_SUBTYPE" val="pureTxt"/>
  <p:tag name="KSO_WM_SLIDE_ITEM_CNT" val="0"/>
  <p:tag name="KSO_WM_SLIDE_INDEX" val="1"/>
  <p:tag name="KSO_WM_SLIDE_SIZE" val="919*458"/>
  <p:tag name="KSO_WM_SLIDE_POSITION" val="26*50"/>
  <p:tag name="KSO_WM_TAG_VERSION" val="1.0"/>
  <p:tag name="KSO_WM_SLIDE_LAYOUT" val="a_f"/>
  <p:tag name="KSO_WM_SLIDE_LAYOUT_CNT" val="1_1"/>
  <p:tag name="KSO_WM_CHIP_GROUPID" val="5e9e928e660c33b3b8e63fea"/>
  <p:tag name="KSO_WM_SLIDE_BK_DARK_LIGHT" val="2"/>
  <p:tag name="KSO_WM_SLIDE_BACKGROUND_TYPE" val="general"/>
  <p:tag name="KSO_WM_SLIDE_SUPPORT_FEATURE_TYPE" val="0"/>
  <p:tag name="KSO_WM_TEMPLATE_ASSEMBLE_XID" val="5ee1a61aafe44fab1839c515"/>
  <p:tag name="KSO_WM_TEMPLATE_ASSEMBLE_GROUPID" val="5ee1a61aafe44fab1839c515"/>
  <p:tag name="KSO_WM_SLIDE_COLORSCHEME_VERSION" val="3.2"/>
</p:tagLst>
</file>

<file path=ppt/tags/tag98.xml><?xml version="1.0" encoding="utf-8"?>
<p:tagLst xmlns:p="http://schemas.openxmlformats.org/presentationml/2006/main">
  <p:tag name="KSO_WM_UNIT_COLOR_SCHEME_SHAPE_ID" val="35"/>
  <p:tag name="KSO_WM_UNIT_COLOR_SCHEME_PARENT_PAGE" val="0_1"/>
  <p:tag name="KSO_WM_UNIT_DECOLORIZATION" val="1"/>
  <p:tag name="KSO_WM_UNIT_HIGHLIGHT" val="0"/>
  <p:tag name="KSO_WM_UNIT_COMPATIBLE" val="0"/>
  <p:tag name="KSO_WM_UNIT_DIAGRAM_ISNUMVISUAL" val="0"/>
  <p:tag name="KSO_WM_UNIT_DIAGRAM_ISREFERUNIT" val="0"/>
  <p:tag name="KSO_WM_UNIT_TYPE" val="i"/>
  <p:tag name="KSO_WM_UNIT_INDEX" val="5"/>
  <p:tag name="KSO_WM_UNIT_ID" val="diagram20194755_1*i*5"/>
  <p:tag name="KSO_WM_TEMPLATE_CATEGORY" val="diagram"/>
  <p:tag name="KSO_WM_TEMPLATE_INDEX" val="2019475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TEXT_PART_ID_V2" val="d-4-2"/>
  <p:tag name="KSO_WM_UNIT_COLOR_SCHEME_SHAPE_ID" val="2"/>
  <p:tag name="KSO_WM_UNIT_COLOR_SCHEME_PARENT_PAGE" val="0_1"/>
  <p:tag name="KSO_WM_UNIT_SUBTYPE" val="a"/>
  <p:tag name="KSO_WM_UNIT_PRESET_TEXT" val="单击此处添加小标题：&#10;点击此处添加正文，文字是您思想的提炼，为了最终演示发布的良好效果，请尽量言简意赅的阐述观点；根据需要可酌情增减文字，以便观者可以准确理解您所传达的信息。您的正文已经简明扼要，字字珠玑，但信息却千丝万缕、错综复杂，需要用更多的文字来表述；但请您尽可能提炼思想的精髓，恰如其分的表达观点，往往可以事半功倍。&#10;我们为您  标注了最  适合的位  置您输入  的文字到  这里时就  是最佳视&#10;为了能让  您有更直  观的字数  感受并进  一步方便    &#10;单击此处添加小标题：&#10;点击此处添加正文，文字是您思想的提炼，为了最终演示发布的良好效果，请尽量言简意赅。"/>
  <p:tag name="KSO_WM_UNIT_NOCLEAR" val="1"/>
  <p:tag name="KSO_WM_UNIT_VALUE" val="468"/>
  <p:tag name="KSO_WM_UNIT_HIGHLIGHT" val="0"/>
  <p:tag name="KSO_WM_UNIT_COMPATIBLE" val="0"/>
  <p:tag name="KSO_WM_UNIT_DIAGRAM_ISNUMVISUAL" val="0"/>
  <p:tag name="KSO_WM_UNIT_DIAGRAM_ISREFERUNIT" val="0"/>
  <p:tag name="KSO_WM_UNIT_TYPE" val="f"/>
  <p:tag name="KSO_WM_UNIT_INDEX" val="1"/>
  <p:tag name="KSO_WM_UNIT_ID" val="diagram20194755_1*f*1"/>
  <p:tag name="KSO_WM_TEMPLATE_CATEGORY" val="diagram"/>
  <p:tag name="KSO_WM_TEMPLATE_INDEX" val="20194755"/>
  <p:tag name="KSO_WM_UNIT_LAYERLEVEL" val="1"/>
  <p:tag name="KSO_WM_TAG_VERSION" val="1.0"/>
  <p:tag name="KSO_WM_BEAUTIFY_FLAG" val="#wm#"/>
  <p:tag name="KSO_WM_UNIT_TEXT_FILL_FORE_SCHEMECOLOR_INDEX_BRIGHTNESS" val="0.25"/>
  <p:tag name="KSO_WM_UNIT_TEXT_FILL_FORE_SCHEMECOLOR_INDEX" val="13"/>
  <p:tag name="KSO_WM_UNIT_TEXT_FILL_TYPE" val="1"/>
</p:tagLst>
</file>

<file path=ppt/theme/theme1.xml><?xml version="1.0" encoding="utf-8"?>
<a:theme xmlns:a="http://schemas.openxmlformats.org/drawingml/2006/main" name="1_Office 主题​​">
  <a:themeElements>
    <a:clrScheme name="自定义 135">
      <a:dk1>
        <a:sysClr val="windowText" lastClr="000000"/>
      </a:dk1>
      <a:lt1>
        <a:sysClr val="window" lastClr="FFFFFF"/>
      </a:lt1>
      <a:dk2>
        <a:srgbClr val="44546A"/>
      </a:dk2>
      <a:lt2>
        <a:srgbClr val="E7E6E6"/>
      </a:lt2>
      <a:accent1>
        <a:srgbClr val="C000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7611">
      <a:dk1>
        <a:sysClr val="windowText" lastClr="000000"/>
      </a:dk1>
      <a:lt1>
        <a:sysClr val="window" lastClr="FFFFFF"/>
      </a:lt1>
      <a:dk2>
        <a:srgbClr val="FDF7F4"/>
      </a:dk2>
      <a:lt2>
        <a:srgbClr val="FFFFFF"/>
      </a:lt2>
      <a:accent1>
        <a:srgbClr val="C60000"/>
      </a:accent1>
      <a:accent2>
        <a:srgbClr val="D12D1B"/>
      </a:accent2>
      <a:accent3>
        <a:srgbClr val="DB5937"/>
      </a:accent3>
      <a:accent4>
        <a:srgbClr val="E68652"/>
      </a:accent4>
      <a:accent5>
        <a:srgbClr val="F0B26E"/>
      </a:accent5>
      <a:accent6>
        <a:srgbClr val="FBDF89"/>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5080</Words>
  <Application>WPS 演示</Application>
  <PresentationFormat>宽屏</PresentationFormat>
  <Paragraphs>139</Paragraphs>
  <Slides>25</Slides>
  <Notes>24</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25</vt:i4>
      </vt:variant>
    </vt:vector>
  </HeadingPairs>
  <TitlesOfParts>
    <vt:vector size="39" baseType="lpstr">
      <vt:lpstr>Arial</vt:lpstr>
      <vt:lpstr>宋体</vt:lpstr>
      <vt:lpstr>Wingdings</vt:lpstr>
      <vt:lpstr>微软雅黑</vt:lpstr>
      <vt:lpstr>楷体</vt:lpstr>
      <vt:lpstr>汉仪尚巍手书W</vt:lpstr>
      <vt:lpstr>微软雅黑</vt:lpstr>
      <vt:lpstr>Calibri</vt:lpstr>
      <vt:lpstr>Calibri</vt:lpstr>
      <vt:lpstr>等线</vt:lpstr>
      <vt:lpstr>Arial Unicode MS</vt:lpstr>
      <vt:lpstr>1_Office 主题​​</vt:lpstr>
      <vt:lpstr>2_Office 主题​​</vt:lpstr>
      <vt:lpstr>3_Office 主题​​</vt:lpstr>
      <vt:lpstr>PowerPoint 演示文稿</vt:lpstr>
      <vt:lpstr>PowerPoint 演示文稿</vt:lpstr>
      <vt:lpstr>PowerPoint 演示文稿</vt:lpstr>
      <vt:lpstr>学习习近平总书记在省部级主要领导干部学习贯彻党的十九届六中全会精神专题研讨班开班式的重要讲话精神</vt:lpstr>
      <vt:lpstr>学习习近平总书记在省部级主要领导干部学习贯彻党的十九届六中全会精神专题研讨班开班式的重要讲话精神</vt:lpstr>
      <vt:lpstr>学习习近平总书记在省部级主要领导干部学习贯彻党的十九届六中全会精神专题研讨班开班式的重要讲话精神</vt:lpstr>
      <vt:lpstr>学习习近平总书记在省部级主要领导干部学习贯彻党的十九届六中全会精神专题研讨班开班式的重要讲话精神</vt:lpstr>
      <vt:lpstr>学习习近平总书记在省部级主要领导干部学习贯彻党的十九届六中全会精神专题研讨班开班式的重要讲话精神</vt:lpstr>
      <vt:lpstr>学习习近平总书记在省部级主要领导干部学习贯彻党的十九届六中全会精神专题研讨班开班式的重要讲话精神</vt:lpstr>
      <vt:lpstr>PowerPoint 演示文稿</vt:lpstr>
      <vt:lpstr>学习习近平总书记在十九届中央纪委六次全会上的重要讲话精神</vt:lpstr>
      <vt:lpstr>学习习近平总书记在十九届中央纪委六次全会上的重要讲话精神</vt:lpstr>
      <vt:lpstr>学习习近平总书记在十九届中央纪委六次全会上的重要讲话精神</vt:lpstr>
      <vt:lpstr>学习习近平总书记在十九届中央纪委六次全会上的重要讲话精神</vt:lpstr>
      <vt:lpstr>学习习近平总书记在十九届中央纪委六次全会上的重要讲话精神</vt:lpstr>
      <vt:lpstr>学习习近平总书记在十九届中央纪委六次全会上的重要讲话精神</vt:lpstr>
      <vt:lpstr>学习习近平总书记在十九届中央纪委六次全会上的重要讲话精神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学习结束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maymmay</dc:creator>
  <cp:lastModifiedBy>Administrator</cp:lastModifiedBy>
  <cp:revision>557</cp:revision>
  <dcterms:created xsi:type="dcterms:W3CDTF">2018-07-04T10:58:00Z</dcterms:created>
  <dcterms:modified xsi:type="dcterms:W3CDTF">2022-03-01T09:06:25Z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2019年第二次教职工政治理论学习ppt（党委宣传部制 仅供参考）.pptx">
    <vt:lpwstr>1</vt:lpwstr>
  </property>
  <property fmtid="{D5CDD505-2E9C-101B-9397-08002B2CF9AE}" pid="4" name="2019年第三次教职工政治理论学习ppt（党委宣传部制 仅供参考）.pptx">
    <vt:lpwstr>1</vt:lpwstr>
  </property>
  <property fmtid="{D5CDD505-2E9C-101B-9397-08002B2CF9AE}" pid="5" name="ICV">
    <vt:lpwstr>5F111EA833A94FF7A3B9AA6AF6E17EF3</vt:lpwstr>
  </property>
</Properties>
</file>